
<file path=[Content_Types].xml><?xml version="1.0" encoding="utf-8"?>
<Types xmlns="http://schemas.openxmlformats.org/package/2006/content-types">
  <Default Extension="emf" ContentType="image/x-emf"/>
  <Default Extension="glb" ContentType="model/unknown"/>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26.xml" ContentType="application/inkml+xml"/>
  <Override PartName="/ppt/notesSlides/notesSlide3.xml" ContentType="application/vnd.openxmlformats-officedocument.presentationml.notesSlide+xml"/>
  <Override PartName="/ppt/ink/ink27.xml" ContentType="application/inkml+xml"/>
  <Override PartName="/ppt/notesSlides/notesSlide4.xml" ContentType="application/vnd.openxmlformats-officedocument.presentationml.notesSlide+xml"/>
  <Override PartName="/ppt/ink/ink28.xml" ContentType="application/inkml+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handoutMasterIdLst>
    <p:handoutMasterId r:id="rId14"/>
  </p:handoutMasterIdLst>
  <p:sldIdLst>
    <p:sldId id="270" r:id="rId2"/>
    <p:sldId id="256" r:id="rId3"/>
    <p:sldId id="258" r:id="rId4"/>
    <p:sldId id="263" r:id="rId5"/>
    <p:sldId id="262" r:id="rId6"/>
    <p:sldId id="261" r:id="rId7"/>
    <p:sldId id="260" r:id="rId8"/>
    <p:sldId id="265" r:id="rId9"/>
    <p:sldId id="266" r:id="rId10"/>
    <p:sldId id="267" r:id="rId11"/>
    <p:sldId id="268" r:id="rId12"/>
  </p:sldIdLst>
  <p:sldSz cx="12192000" cy="6858000"/>
  <p:notesSz cx="6858000" cy="9144000"/>
  <p:defaultTextStyle>
    <a:defPPr rtl="0">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8E9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FE1E132-D343-4C8C-BEEC-DE937F193DCF}" v="68" dt="2026-09-17T15:32:04.12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85991" autoAdjust="0"/>
  </p:normalViewPr>
  <p:slideViewPr>
    <p:cSldViewPr snapToGrid="0">
      <p:cViewPr varScale="1">
        <p:scale>
          <a:sx n="63" d="100"/>
          <a:sy n="63" d="100"/>
        </p:scale>
        <p:origin x="804" y="28"/>
      </p:cViewPr>
      <p:guideLst/>
    </p:cSldViewPr>
  </p:slideViewPr>
  <p:notesTextViewPr>
    <p:cViewPr>
      <p:scale>
        <a:sx n="3" d="2"/>
        <a:sy n="3" d="2"/>
      </p:scale>
      <p:origin x="0" y="0"/>
    </p:cViewPr>
  </p:notesTextViewPr>
  <p:notesViewPr>
    <p:cSldViewPr snapToGrid="0">
      <p:cViewPr varScale="1">
        <p:scale>
          <a:sx n="85" d="100"/>
          <a:sy n="85" d="100"/>
        </p:scale>
        <p:origin x="3804"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iang Lưu Hương" userId="002de47db1d9b342" providerId="LiveId" clId="{2EBC7CC9-5CB3-4FB6-8CCD-B1B03EB98AE9}"/>
    <pc:docChg chg="undo redo custSel addSld delSld modSld sldOrd">
      <pc:chgData name="Giang Lưu Hương" userId="002de47db1d9b342" providerId="LiveId" clId="{2EBC7CC9-5CB3-4FB6-8CCD-B1B03EB98AE9}" dt="2026-09-17T15:32:05.680" v="2588"/>
      <pc:docMkLst>
        <pc:docMk/>
      </pc:docMkLst>
      <pc:sldChg chg="modSp mod">
        <pc:chgData name="Giang Lưu Hương" userId="002de47db1d9b342" providerId="LiveId" clId="{2EBC7CC9-5CB3-4FB6-8CCD-B1B03EB98AE9}" dt="2026-09-17T15:09:21.761" v="2199" actId="114"/>
        <pc:sldMkLst>
          <pc:docMk/>
          <pc:sldMk cId="4182405369" sldId="256"/>
        </pc:sldMkLst>
        <pc:spChg chg="mod">
          <ac:chgData name="Giang Lưu Hương" userId="002de47db1d9b342" providerId="LiveId" clId="{2EBC7CC9-5CB3-4FB6-8CCD-B1B03EB98AE9}" dt="2026-09-17T15:09:21.761" v="2199" actId="114"/>
          <ac:spMkLst>
            <pc:docMk/>
            <pc:sldMk cId="4182405369" sldId="256"/>
            <ac:spMk id="15" creationId="{2656E7EA-2081-DD14-952A-8F1FBF611712}"/>
          </ac:spMkLst>
        </pc:spChg>
      </pc:sldChg>
      <pc:sldChg chg="modSp mod">
        <pc:chgData name="Giang Lưu Hương" userId="002de47db1d9b342" providerId="LiveId" clId="{2EBC7CC9-5CB3-4FB6-8CCD-B1B03EB98AE9}" dt="2026-09-17T15:10:49.912" v="2212" actId="114"/>
        <pc:sldMkLst>
          <pc:docMk/>
          <pc:sldMk cId="2909007706" sldId="258"/>
        </pc:sldMkLst>
        <pc:spChg chg="mod">
          <ac:chgData name="Giang Lưu Hương" userId="002de47db1d9b342" providerId="LiveId" clId="{2EBC7CC9-5CB3-4FB6-8CCD-B1B03EB98AE9}" dt="2026-09-17T15:09:53.326" v="2201" actId="114"/>
          <ac:spMkLst>
            <pc:docMk/>
            <pc:sldMk cId="2909007706" sldId="258"/>
            <ac:spMk id="5" creationId="{C05C6B5B-F02F-FD8D-A4E0-E56902D5421D}"/>
          </ac:spMkLst>
        </pc:spChg>
        <pc:spChg chg="mod">
          <ac:chgData name="Giang Lưu Hương" userId="002de47db1d9b342" providerId="LiveId" clId="{2EBC7CC9-5CB3-4FB6-8CCD-B1B03EB98AE9}" dt="2026-09-17T15:10:49.912" v="2212" actId="114"/>
          <ac:spMkLst>
            <pc:docMk/>
            <pc:sldMk cId="2909007706" sldId="258"/>
            <ac:spMk id="9" creationId="{FFF051FC-7007-954B-B27F-4C23AB43A9DA}"/>
          </ac:spMkLst>
        </pc:spChg>
      </pc:sldChg>
      <pc:sldChg chg="modSp">
        <pc:chgData name="Giang Lưu Hương" userId="002de47db1d9b342" providerId="LiveId" clId="{2EBC7CC9-5CB3-4FB6-8CCD-B1B03EB98AE9}" dt="2026-09-17T15:12:16.305" v="2221" actId="114"/>
        <pc:sldMkLst>
          <pc:docMk/>
          <pc:sldMk cId="1765363364" sldId="260"/>
        </pc:sldMkLst>
        <pc:spChg chg="mod">
          <ac:chgData name="Giang Lưu Hương" userId="002de47db1d9b342" providerId="LiveId" clId="{2EBC7CC9-5CB3-4FB6-8CCD-B1B03EB98AE9}" dt="2026-09-17T15:12:07.791" v="2220" actId="114"/>
          <ac:spMkLst>
            <pc:docMk/>
            <pc:sldMk cId="1765363364" sldId="260"/>
            <ac:spMk id="10" creationId="{282C9297-880C-81E8-863E-8B5FED776147}"/>
          </ac:spMkLst>
        </pc:spChg>
        <pc:spChg chg="mod">
          <ac:chgData name="Giang Lưu Hương" userId="002de47db1d9b342" providerId="LiveId" clId="{2EBC7CC9-5CB3-4FB6-8CCD-B1B03EB98AE9}" dt="2026-09-17T15:12:16.305" v="2221" actId="114"/>
          <ac:spMkLst>
            <pc:docMk/>
            <pc:sldMk cId="1765363364" sldId="260"/>
            <ac:spMk id="11" creationId="{6E17951E-DF73-9523-994A-FCC6DE346EE5}"/>
          </ac:spMkLst>
        </pc:spChg>
      </pc:sldChg>
      <pc:sldChg chg="modSp mod">
        <pc:chgData name="Giang Lưu Hương" userId="002de47db1d9b342" providerId="LiveId" clId="{2EBC7CC9-5CB3-4FB6-8CCD-B1B03EB98AE9}" dt="2026-09-17T15:11:55.858" v="2219" actId="2711"/>
        <pc:sldMkLst>
          <pc:docMk/>
          <pc:sldMk cId="4083931615" sldId="261"/>
        </pc:sldMkLst>
        <pc:spChg chg="mod">
          <ac:chgData name="Giang Lưu Hương" userId="002de47db1d9b342" providerId="LiveId" clId="{2EBC7CC9-5CB3-4FB6-8CCD-B1B03EB98AE9}" dt="2026-09-17T15:11:55.858" v="2219" actId="2711"/>
          <ac:spMkLst>
            <pc:docMk/>
            <pc:sldMk cId="4083931615" sldId="261"/>
            <ac:spMk id="3" creationId="{1811CCB4-5A42-4506-A2DE-4A66CDA93F09}"/>
          </ac:spMkLst>
        </pc:spChg>
        <pc:spChg chg="mod">
          <ac:chgData name="Giang Lưu Hương" userId="002de47db1d9b342" providerId="LiveId" clId="{2EBC7CC9-5CB3-4FB6-8CCD-B1B03EB98AE9}" dt="2026-09-17T15:11:37.844" v="2217" actId="114"/>
          <ac:spMkLst>
            <pc:docMk/>
            <pc:sldMk cId="4083931615" sldId="261"/>
            <ac:spMk id="18" creationId="{7E1FE317-8570-4C97-849A-322043F64298}"/>
          </ac:spMkLst>
        </pc:spChg>
      </pc:sldChg>
      <pc:sldChg chg="modSp mod">
        <pc:chgData name="Giang Lưu Hương" userId="002de47db1d9b342" providerId="LiveId" clId="{2EBC7CC9-5CB3-4FB6-8CCD-B1B03EB98AE9}" dt="2026-09-17T15:11:26.643" v="2216" actId="114"/>
        <pc:sldMkLst>
          <pc:docMk/>
          <pc:sldMk cId="1860246992" sldId="262"/>
        </pc:sldMkLst>
        <pc:spChg chg="mod">
          <ac:chgData name="Giang Lưu Hương" userId="002de47db1d9b342" providerId="LiveId" clId="{2EBC7CC9-5CB3-4FB6-8CCD-B1B03EB98AE9}" dt="2026-09-17T15:11:20.421" v="2215" actId="114"/>
          <ac:spMkLst>
            <pc:docMk/>
            <pc:sldMk cId="1860246992" sldId="262"/>
            <ac:spMk id="2" creationId="{B44A5B7E-0F58-488F-B149-1D1DC9B6B9AA}"/>
          </ac:spMkLst>
        </pc:spChg>
        <pc:spChg chg="mod">
          <ac:chgData name="Giang Lưu Hương" userId="002de47db1d9b342" providerId="LiveId" clId="{2EBC7CC9-5CB3-4FB6-8CCD-B1B03EB98AE9}" dt="2026-09-17T15:11:26.643" v="2216" actId="114"/>
          <ac:spMkLst>
            <pc:docMk/>
            <pc:sldMk cId="1860246992" sldId="262"/>
            <ac:spMk id="3" creationId="{1811CCB4-5A42-4506-A2DE-4A66CDA93F09}"/>
          </ac:spMkLst>
        </pc:spChg>
      </pc:sldChg>
      <pc:sldChg chg="modSp mod">
        <pc:chgData name="Giang Lưu Hương" userId="002de47db1d9b342" providerId="LiveId" clId="{2EBC7CC9-5CB3-4FB6-8CCD-B1B03EB98AE9}" dt="2026-09-17T15:11:06.907" v="2214" actId="114"/>
        <pc:sldMkLst>
          <pc:docMk/>
          <pc:sldMk cId="865907723" sldId="263"/>
        </pc:sldMkLst>
        <pc:spChg chg="mod">
          <ac:chgData name="Giang Lưu Hương" userId="002de47db1d9b342" providerId="LiveId" clId="{2EBC7CC9-5CB3-4FB6-8CCD-B1B03EB98AE9}" dt="2026-09-17T15:11:00.831" v="2213" actId="114"/>
          <ac:spMkLst>
            <pc:docMk/>
            <pc:sldMk cId="865907723" sldId="263"/>
            <ac:spMk id="13" creationId="{33FBC3C1-1CD8-353A-39F9-C5C4515781AF}"/>
          </ac:spMkLst>
        </pc:spChg>
        <pc:spChg chg="mod">
          <ac:chgData name="Giang Lưu Hương" userId="002de47db1d9b342" providerId="LiveId" clId="{2EBC7CC9-5CB3-4FB6-8CCD-B1B03EB98AE9}" dt="2026-09-17T15:11:06.907" v="2214" actId="114"/>
          <ac:spMkLst>
            <pc:docMk/>
            <pc:sldMk cId="865907723" sldId="263"/>
            <ac:spMk id="14" creationId="{BD03C9FF-3D9E-B83A-A1C5-5B53C023D7F3}"/>
          </ac:spMkLst>
        </pc:spChg>
      </pc:sldChg>
      <pc:sldChg chg="new del">
        <pc:chgData name="Giang Lưu Hương" userId="002de47db1d9b342" providerId="LiveId" clId="{2EBC7CC9-5CB3-4FB6-8CCD-B1B03EB98AE9}" dt="2026-09-17T10:15:52.083" v="2" actId="2696"/>
        <pc:sldMkLst>
          <pc:docMk/>
          <pc:sldMk cId="80860055" sldId="264"/>
        </pc:sldMkLst>
      </pc:sldChg>
      <pc:sldChg chg="addSp delSp modSp new mod modTransition modAnim">
        <pc:chgData name="Giang Lưu Hương" userId="002de47db1d9b342" providerId="LiveId" clId="{2EBC7CC9-5CB3-4FB6-8CCD-B1B03EB98AE9}" dt="2026-09-17T15:12:58.689" v="2228" actId="114"/>
        <pc:sldMkLst>
          <pc:docMk/>
          <pc:sldMk cId="600658733" sldId="265"/>
        </pc:sldMkLst>
        <pc:spChg chg="mod">
          <ac:chgData name="Giang Lưu Hương" userId="002de47db1d9b342" providerId="LiveId" clId="{2EBC7CC9-5CB3-4FB6-8CCD-B1B03EB98AE9}" dt="2026-09-17T15:12:58.689" v="2228" actId="114"/>
          <ac:spMkLst>
            <pc:docMk/>
            <pc:sldMk cId="600658733" sldId="265"/>
            <ac:spMk id="2" creationId="{0F356CA0-4142-B90C-F905-6C6D78EC2477}"/>
          </ac:spMkLst>
        </pc:spChg>
        <pc:spChg chg="mod">
          <ac:chgData name="Giang Lưu Hương" userId="002de47db1d9b342" providerId="LiveId" clId="{2EBC7CC9-5CB3-4FB6-8CCD-B1B03EB98AE9}" dt="2026-09-17T15:12:32.927" v="2223" actId="2711"/>
          <ac:spMkLst>
            <pc:docMk/>
            <pc:sldMk cId="600658733" sldId="265"/>
            <ac:spMk id="3" creationId="{DDC18C30-A300-6BDB-733F-0E747F184E32}"/>
          </ac:spMkLst>
        </pc:spChg>
        <pc:spChg chg="add del mod">
          <ac:chgData name="Giang Lưu Hương" userId="002de47db1d9b342" providerId="LiveId" clId="{2EBC7CC9-5CB3-4FB6-8CCD-B1B03EB98AE9}" dt="2026-09-17T10:17:43.846" v="20"/>
          <ac:spMkLst>
            <pc:docMk/>
            <pc:sldMk cId="600658733" sldId="265"/>
            <ac:spMk id="6" creationId="{CFB4D88A-3426-C564-03FB-9C62C23BA4E5}"/>
          </ac:spMkLst>
        </pc:spChg>
        <pc:spChg chg="add del mod">
          <ac:chgData name="Giang Lưu Hương" userId="002de47db1d9b342" providerId="LiveId" clId="{2EBC7CC9-5CB3-4FB6-8CCD-B1B03EB98AE9}" dt="2026-09-17T10:17:51.960" v="24" actId="478"/>
          <ac:spMkLst>
            <pc:docMk/>
            <pc:sldMk cId="600658733" sldId="265"/>
            <ac:spMk id="7" creationId="{82497681-5B79-2E25-97F2-EA5D63D9F705}"/>
          </ac:spMkLst>
        </pc:spChg>
        <pc:spChg chg="add del mod">
          <ac:chgData name="Giang Lưu Hương" userId="002de47db1d9b342" providerId="LiveId" clId="{2EBC7CC9-5CB3-4FB6-8CCD-B1B03EB98AE9}" dt="2026-09-17T10:17:51.961" v="26"/>
          <ac:spMkLst>
            <pc:docMk/>
            <pc:sldMk cId="600658733" sldId="265"/>
            <ac:spMk id="8" creationId="{AFD64F71-19D2-E562-4965-AC07D7644C06}"/>
          </ac:spMkLst>
        </pc:spChg>
        <pc:spChg chg="add del mod">
          <ac:chgData name="Giang Lưu Hương" userId="002de47db1d9b342" providerId="LiveId" clId="{2EBC7CC9-5CB3-4FB6-8CCD-B1B03EB98AE9}" dt="2026-09-17T10:18:00.339" v="30"/>
          <ac:spMkLst>
            <pc:docMk/>
            <pc:sldMk cId="600658733" sldId="265"/>
            <ac:spMk id="9" creationId="{74D6FF4F-7D53-0BCA-3070-CC59C83B7EEC}"/>
          </ac:spMkLst>
        </pc:spChg>
        <pc:spChg chg="add del mod">
          <ac:chgData name="Giang Lưu Hương" userId="002de47db1d9b342" providerId="LiveId" clId="{2EBC7CC9-5CB3-4FB6-8CCD-B1B03EB98AE9}" dt="2026-09-17T10:18:06.108" v="33"/>
          <ac:spMkLst>
            <pc:docMk/>
            <pc:sldMk cId="600658733" sldId="265"/>
            <ac:spMk id="10" creationId="{5AEA022D-98AA-9C3D-0A4C-C1C6A12D4940}"/>
          </ac:spMkLst>
        </pc:spChg>
        <pc:spChg chg="add del mod">
          <ac:chgData name="Giang Lưu Hương" userId="002de47db1d9b342" providerId="LiveId" clId="{2EBC7CC9-5CB3-4FB6-8CCD-B1B03EB98AE9}" dt="2026-09-17T10:18:08.688" v="36"/>
          <ac:spMkLst>
            <pc:docMk/>
            <pc:sldMk cId="600658733" sldId="265"/>
            <ac:spMk id="11" creationId="{03F092A6-A2FC-5A4A-8727-694D1C7D045B}"/>
          </ac:spMkLst>
        </pc:spChg>
        <pc:spChg chg="add del mod">
          <ac:chgData name="Giang Lưu Hương" userId="002de47db1d9b342" providerId="LiveId" clId="{2EBC7CC9-5CB3-4FB6-8CCD-B1B03EB98AE9}" dt="2026-09-17T10:18:12.601" v="39"/>
          <ac:spMkLst>
            <pc:docMk/>
            <pc:sldMk cId="600658733" sldId="265"/>
            <ac:spMk id="12" creationId="{04B37D71-2322-F584-E513-674FFF2E9BE1}"/>
          </ac:spMkLst>
        </pc:spChg>
        <pc:spChg chg="add del">
          <ac:chgData name="Giang Lưu Hương" userId="002de47db1d9b342" providerId="LiveId" clId="{2EBC7CC9-5CB3-4FB6-8CCD-B1B03EB98AE9}" dt="2026-09-17T10:28:15.497" v="486" actId="22"/>
          <ac:spMkLst>
            <pc:docMk/>
            <pc:sldMk cId="600658733" sldId="265"/>
            <ac:spMk id="14" creationId="{CC52C10A-0F8A-29CD-BF22-E97D61934039}"/>
          </ac:spMkLst>
        </pc:spChg>
        <pc:graphicFrameChg chg="add mod modGraphic">
          <ac:chgData name="Giang Lưu Hương" userId="002de47db1d9b342" providerId="LiveId" clId="{2EBC7CC9-5CB3-4FB6-8CCD-B1B03EB98AE9}" dt="2026-09-17T10:22:10.463" v="270" actId="14100"/>
          <ac:graphicFrameMkLst>
            <pc:docMk/>
            <pc:sldMk cId="600658733" sldId="265"/>
            <ac:graphicFrameMk id="5" creationId="{BDCC6FCE-3AD6-B637-560D-B4C500EA8544}"/>
          </ac:graphicFrameMkLst>
        </pc:graphicFrameChg>
      </pc:sldChg>
      <pc:sldChg chg="addSp delSp modSp new mod ord modTransition">
        <pc:chgData name="Giang Lưu Hương" userId="002de47db1d9b342" providerId="LiveId" clId="{2EBC7CC9-5CB3-4FB6-8CCD-B1B03EB98AE9}" dt="2026-09-17T15:13:13" v="2230" actId="2711"/>
        <pc:sldMkLst>
          <pc:docMk/>
          <pc:sldMk cId="2318636759" sldId="266"/>
        </pc:sldMkLst>
        <pc:spChg chg="del mod">
          <ac:chgData name="Giang Lưu Hương" userId="002de47db1d9b342" providerId="LiveId" clId="{2EBC7CC9-5CB3-4FB6-8CCD-B1B03EB98AE9}" dt="2026-09-17T10:37:00.129" v="1056" actId="21"/>
          <ac:spMkLst>
            <pc:docMk/>
            <pc:sldMk cId="2318636759" sldId="266"/>
            <ac:spMk id="2" creationId="{85A45675-22A0-0F55-13BC-E956F5D50712}"/>
          </ac:spMkLst>
        </pc:spChg>
        <pc:spChg chg="mod">
          <ac:chgData name="Giang Lưu Hương" userId="002de47db1d9b342" providerId="LiveId" clId="{2EBC7CC9-5CB3-4FB6-8CCD-B1B03EB98AE9}" dt="2026-09-17T15:13:13" v="2230" actId="2711"/>
          <ac:spMkLst>
            <pc:docMk/>
            <pc:sldMk cId="2318636759" sldId="266"/>
            <ac:spMk id="3" creationId="{18F1434D-7EA9-B8A5-551F-633ED58C1A11}"/>
          </ac:spMkLst>
        </pc:spChg>
        <pc:spChg chg="add del mod">
          <ac:chgData name="Giang Lưu Hương" userId="002de47db1d9b342" providerId="LiveId" clId="{2EBC7CC9-5CB3-4FB6-8CCD-B1B03EB98AE9}" dt="2026-09-17T10:31:35.540" v="515"/>
          <ac:spMkLst>
            <pc:docMk/>
            <pc:sldMk cId="2318636759" sldId="266"/>
            <ac:spMk id="6" creationId="{39B41A03-CBB5-DFA0-92D6-8FDB3EE8530E}"/>
          </ac:spMkLst>
        </pc:spChg>
        <pc:spChg chg="add del mod">
          <ac:chgData name="Giang Lưu Hương" userId="002de47db1d9b342" providerId="LiveId" clId="{2EBC7CC9-5CB3-4FB6-8CCD-B1B03EB98AE9}" dt="2026-09-17T10:37:00.137" v="1058"/>
          <ac:spMkLst>
            <pc:docMk/>
            <pc:sldMk cId="2318636759" sldId="266"/>
            <ac:spMk id="7" creationId="{76A5621D-7368-FFC3-C647-8E1CA1538CAD}"/>
          </ac:spMkLst>
        </pc:spChg>
        <pc:spChg chg="add del mod">
          <ac:chgData name="Giang Lưu Hương" userId="002de47db1d9b342" providerId="LiveId" clId="{2EBC7CC9-5CB3-4FB6-8CCD-B1B03EB98AE9}" dt="2026-09-17T10:39:18.782" v="1071" actId="21"/>
          <ac:spMkLst>
            <pc:docMk/>
            <pc:sldMk cId="2318636759" sldId="266"/>
            <ac:spMk id="8" creationId="{85A45675-22A0-0F55-13BC-E956F5D50712}"/>
          </ac:spMkLst>
        </pc:spChg>
        <pc:graphicFrameChg chg="add mod modGraphic">
          <ac:chgData name="Giang Lưu Hương" userId="002de47db1d9b342" providerId="LiveId" clId="{2EBC7CC9-5CB3-4FB6-8CCD-B1B03EB98AE9}" dt="2026-09-17T10:37:54.456" v="1064" actId="1076"/>
          <ac:graphicFrameMkLst>
            <pc:docMk/>
            <pc:sldMk cId="2318636759" sldId="266"/>
            <ac:graphicFrameMk id="5" creationId="{C25A6DBC-D2BD-48F5-74DE-B14AF137F10A}"/>
          </ac:graphicFrameMkLst>
        </pc:graphicFrameChg>
        <pc:picChg chg="add del mod">
          <ac:chgData name="Giang Lưu Hương" userId="002de47db1d9b342" providerId="LiveId" clId="{2EBC7CC9-5CB3-4FB6-8CCD-B1B03EB98AE9}" dt="2026-09-17T10:39:25.778" v="1072" actId="21"/>
          <ac:picMkLst>
            <pc:docMk/>
            <pc:sldMk cId="2318636759" sldId="266"/>
            <ac:picMk id="10" creationId="{5A64A6B9-374F-EB68-18E1-06191B528458}"/>
          </ac:picMkLst>
        </pc:picChg>
      </pc:sldChg>
      <pc:sldChg chg="addSp delSp modSp new mod modTransition modAnim">
        <pc:chgData name="Giang Lưu Hương" userId="002de47db1d9b342" providerId="LiveId" clId="{2EBC7CC9-5CB3-4FB6-8CCD-B1B03EB98AE9}" dt="2026-09-17T15:14:21.074" v="2234"/>
        <pc:sldMkLst>
          <pc:docMk/>
          <pc:sldMk cId="3559940669" sldId="267"/>
        </pc:sldMkLst>
        <pc:spChg chg="mod">
          <ac:chgData name="Giang Lưu Hương" userId="002de47db1d9b342" providerId="LiveId" clId="{2EBC7CC9-5CB3-4FB6-8CCD-B1B03EB98AE9}" dt="2026-09-17T15:13:25.233" v="2231" actId="2711"/>
          <ac:spMkLst>
            <pc:docMk/>
            <pc:sldMk cId="3559940669" sldId="267"/>
            <ac:spMk id="2" creationId="{BC149FD0-3705-EE57-18F0-22E3134C77B2}"/>
          </ac:spMkLst>
        </pc:spChg>
        <pc:spChg chg="del">
          <ac:chgData name="Giang Lưu Hương" userId="002de47db1d9b342" providerId="LiveId" clId="{2EBC7CC9-5CB3-4FB6-8CCD-B1B03EB98AE9}" dt="2026-09-17T10:41:20.729" v="1087" actId="21"/>
          <ac:spMkLst>
            <pc:docMk/>
            <pc:sldMk cId="3559940669" sldId="267"/>
            <ac:spMk id="3" creationId="{917008C4-2A20-FA68-D096-67DB0095D0BD}"/>
          </ac:spMkLst>
        </pc:spChg>
        <pc:spChg chg="add mod">
          <ac:chgData name="Giang Lưu Hương" userId="002de47db1d9b342" providerId="LiveId" clId="{2EBC7CC9-5CB3-4FB6-8CCD-B1B03EB98AE9}" dt="2026-09-17T10:43:15.302" v="1103" actId="207"/>
          <ac:spMkLst>
            <pc:docMk/>
            <pc:sldMk cId="3559940669" sldId="267"/>
            <ac:spMk id="6" creationId="{3A7968A8-050A-30D1-2ECB-C30F8607C35D}"/>
          </ac:spMkLst>
        </pc:spChg>
        <pc:spChg chg="add del mod">
          <ac:chgData name="Giang Lưu Hương" userId="002de47db1d9b342" providerId="LiveId" clId="{2EBC7CC9-5CB3-4FB6-8CCD-B1B03EB98AE9}" dt="2026-09-17T10:50:03.577" v="2188"/>
          <ac:spMkLst>
            <pc:docMk/>
            <pc:sldMk cId="3559940669" sldId="267"/>
            <ac:spMk id="7" creationId="{3BD9661B-7DB9-EA3E-6E5A-4F3834C3913A}"/>
          </ac:spMkLst>
        </pc:spChg>
        <pc:picChg chg="add del mod">
          <ac:chgData name="Giang Lưu Hương" userId="002de47db1d9b342" providerId="LiveId" clId="{2EBC7CC9-5CB3-4FB6-8CCD-B1B03EB98AE9}" dt="2026-09-17T10:50:03.575" v="2186" actId="478"/>
          <ac:picMkLst>
            <pc:docMk/>
            <pc:sldMk cId="3559940669" sldId="267"/>
            <ac:picMk id="5" creationId="{12A617F6-254D-5D59-E950-C1D4B5965AC7}"/>
          </ac:picMkLst>
        </pc:picChg>
      </pc:sldChg>
      <pc:sldChg chg="addSp delSp modSp new mod modTransition">
        <pc:chgData name="Giang Lưu Hương" userId="002de47db1d9b342" providerId="LiveId" clId="{2EBC7CC9-5CB3-4FB6-8CCD-B1B03EB98AE9}" dt="2026-09-17T15:32:05.680" v="2588"/>
        <pc:sldMkLst>
          <pc:docMk/>
          <pc:sldMk cId="2252562722" sldId="268"/>
        </pc:sldMkLst>
        <pc:spChg chg="mod">
          <ac:chgData name="Giang Lưu Hương" userId="002de47db1d9b342" providerId="LiveId" clId="{2EBC7CC9-5CB3-4FB6-8CCD-B1B03EB98AE9}" dt="2026-09-17T15:27:31.556" v="2540" actId="14100"/>
          <ac:spMkLst>
            <pc:docMk/>
            <pc:sldMk cId="2252562722" sldId="268"/>
            <ac:spMk id="2" creationId="{FEC33191-E4D9-75A6-9D3C-679E8F09CEC2}"/>
          </ac:spMkLst>
        </pc:spChg>
        <pc:spChg chg="del mod">
          <ac:chgData name="Giang Lưu Hương" userId="002de47db1d9b342" providerId="LiveId" clId="{2EBC7CC9-5CB3-4FB6-8CCD-B1B03EB98AE9}" dt="2026-09-17T15:15:08.617" v="2262" actId="21"/>
          <ac:spMkLst>
            <pc:docMk/>
            <pc:sldMk cId="2252562722" sldId="268"/>
            <ac:spMk id="3" creationId="{D61C031D-779E-D337-5C48-D8D250C1931B}"/>
          </ac:spMkLst>
        </pc:spChg>
        <pc:spChg chg="add mod">
          <ac:chgData name="Giang Lưu Hương" userId="002de47db1d9b342" providerId="LiveId" clId="{2EBC7CC9-5CB3-4FB6-8CCD-B1B03EB98AE9}" dt="2026-09-17T15:27:49.581" v="2542" actId="1076"/>
          <ac:spMkLst>
            <pc:docMk/>
            <pc:sldMk cId="2252562722" sldId="268"/>
            <ac:spMk id="5" creationId="{0D665FB1-4C2A-9719-D2C4-939B52D8047E}"/>
          </ac:spMkLst>
        </pc:spChg>
        <pc:spChg chg="add del mod">
          <ac:chgData name="Giang Lưu Hương" userId="002de47db1d9b342" providerId="LiveId" clId="{2EBC7CC9-5CB3-4FB6-8CCD-B1B03EB98AE9}" dt="2026-09-17T15:29:56.407" v="2585" actId="20577"/>
          <ac:spMkLst>
            <pc:docMk/>
            <pc:sldMk cId="2252562722" sldId="268"/>
            <ac:spMk id="7" creationId="{7C71F1F5-A6FA-D74B-3962-FB5CE52C14BF}"/>
          </ac:spMkLst>
        </pc:spChg>
        <pc:spChg chg="add del mod">
          <ac:chgData name="Giang Lưu Hương" userId="002de47db1d9b342" providerId="LiveId" clId="{2EBC7CC9-5CB3-4FB6-8CCD-B1B03EB98AE9}" dt="2026-09-17T15:32:05.680" v="2588"/>
          <ac:spMkLst>
            <pc:docMk/>
            <pc:sldMk cId="2252562722" sldId="268"/>
            <ac:spMk id="8" creationId="{208E3CDD-827D-C73E-458B-73B985297FA8}"/>
          </ac:spMkLst>
        </pc:spChg>
      </pc:sldChg>
      <pc:sldChg chg="modSp new del mod ord modTransition">
        <pc:chgData name="Giang Lưu Hương" userId="002de47db1d9b342" providerId="LiveId" clId="{2EBC7CC9-5CB3-4FB6-8CCD-B1B03EB98AE9}" dt="2026-09-17T15:28:23.603" v="2551" actId="2696"/>
        <pc:sldMkLst>
          <pc:docMk/>
          <pc:sldMk cId="3592445246" sldId="269"/>
        </pc:sldMkLst>
        <pc:spChg chg="mod">
          <ac:chgData name="Giang Lưu Hương" userId="002de47db1d9b342" providerId="LiveId" clId="{2EBC7CC9-5CB3-4FB6-8CCD-B1B03EB98AE9}" dt="2026-09-17T15:18:26.028" v="2509" actId="255"/>
          <ac:spMkLst>
            <pc:docMk/>
            <pc:sldMk cId="3592445246" sldId="269"/>
            <ac:spMk id="2" creationId="{78795C53-D0C9-5C3D-B563-E2CF9D8BA111}"/>
          </ac:spMkLst>
        </pc:spChg>
        <pc:spChg chg="mod">
          <ac:chgData name="Giang Lưu Hương" userId="002de47db1d9b342" providerId="LiveId" clId="{2EBC7CC9-5CB3-4FB6-8CCD-B1B03EB98AE9}" dt="2026-09-17T15:18:32.122" v="2510" actId="255"/>
          <ac:spMkLst>
            <pc:docMk/>
            <pc:sldMk cId="3592445246" sldId="269"/>
            <ac:spMk id="3" creationId="{55977A3D-29D6-0A96-FF37-DDB55043ACD4}"/>
          </ac:spMkLst>
        </pc:spChg>
      </pc:sldChg>
      <pc:sldChg chg="addSp delSp modSp new mod ord modTransition">
        <pc:chgData name="Giang Lưu Hương" userId="002de47db1d9b342" providerId="LiveId" clId="{2EBC7CC9-5CB3-4FB6-8CCD-B1B03EB98AE9}" dt="2026-09-17T15:25:15.525" v="2530"/>
        <pc:sldMkLst>
          <pc:docMk/>
          <pc:sldMk cId="2609174344" sldId="270"/>
        </pc:sldMkLst>
        <pc:spChg chg="add del mod">
          <ac:chgData name="Giang Lưu Hương" userId="002de47db1d9b342" providerId="LiveId" clId="{2EBC7CC9-5CB3-4FB6-8CCD-B1B03EB98AE9}" dt="2026-09-17T15:24:41.408" v="2528" actId="478"/>
          <ac:spMkLst>
            <pc:docMk/>
            <pc:sldMk cId="2609174344" sldId="270"/>
            <ac:spMk id="4" creationId="{CE1BC131-8FCD-3B85-EBB0-4E2F2B4E6ED7}"/>
          </ac:spMkLst>
        </pc:spChg>
        <pc:picChg chg="add mod">
          <ac:chgData name="Giang Lưu Hương" userId="002de47db1d9b342" providerId="LiveId" clId="{2EBC7CC9-5CB3-4FB6-8CCD-B1B03EB98AE9}" dt="2026-09-17T15:23:40.115" v="2520" actId="207"/>
          <ac:picMkLst>
            <pc:docMk/>
            <pc:sldMk cId="2609174344" sldId="270"/>
            <ac:picMk id="3" creationId="{9A75C6ED-0292-F9CC-0264-7B543E7FB5F6}"/>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hỗ dành sẵn cho Đầu trang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vi-VN" dirty="0">
              <a:latin typeface="Calibri (Body)"/>
            </a:endParaRPr>
          </a:p>
        </p:txBody>
      </p:sp>
      <p:sp>
        <p:nvSpPr>
          <p:cNvPr id="3" name="Chỗ dành sẵn cho Ngày tháng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98B5586-EE89-498E-BE75-966C6E5726A2}" type="datetime1">
              <a:rPr lang="vi-VN" smtClean="0">
                <a:latin typeface="Calibri (Body)"/>
              </a:rPr>
              <a:t>17/09/2026</a:t>
            </a:fld>
            <a:endParaRPr lang="vi-VN" dirty="0">
              <a:latin typeface="Calibri (Body)"/>
            </a:endParaRPr>
          </a:p>
        </p:txBody>
      </p:sp>
      <p:sp>
        <p:nvSpPr>
          <p:cNvPr id="4" name="Chỗ dành sẵn cho Chân trang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vi-VN" dirty="0">
              <a:latin typeface="Calibri (Body)"/>
            </a:endParaRPr>
          </a:p>
        </p:txBody>
      </p:sp>
      <p:sp>
        <p:nvSpPr>
          <p:cNvPr id="5" name="Chỗ dành sẵn cho Số hiệu Bản chiếu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9515019-540C-4AD7-8091-CB943640486F}" type="slidenum">
              <a:rPr lang="vi-VN" smtClean="0">
                <a:latin typeface="Calibri (Body)"/>
              </a:rPr>
              <a:t>‹#›</a:t>
            </a:fld>
            <a:endParaRPr lang="vi-VN" dirty="0">
              <a:latin typeface="Calibri (Body)"/>
            </a:endParaRPr>
          </a:p>
        </p:txBody>
      </p:sp>
    </p:spTree>
    <p:extLst>
      <p:ext uri="{BB962C8B-B14F-4D97-AF65-F5344CB8AC3E}">
        <p14:creationId xmlns:p14="http://schemas.microsoft.com/office/powerpoint/2010/main" val="2942925869"/>
      </p:ext>
    </p:extLst>
  </p:cSld>
  <p:clrMap bg1="lt1" tx1="dk1" bg2="lt2" tx2="dk2" accent1="accent1" accent2="accent2" accent3="accent3" accent4="accent4" accent5="accent5" accent6="accent6" hlink="hlink" folHlink="folHlink"/>
  <p:hf hdr="0" ftr="0" dt="0"/>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7-04-25T22:09:29.530"/>
    </inkml:context>
    <inkml:brush xml:id="br0">
      <inkml:brushProperty name="width" value="0.05" units="cm"/>
      <inkml:brushProperty name="height" value="0.05" units="cm"/>
    </inkml:brush>
  </inkml:definitions>
  <inkml:trace contextRef="#ctx0" brushRef="#br0">1 0 13798,'0'0'-1328,"0"0"-1970,0 0 641,0 0-192</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7-04-25T22:34:59.091"/>
    </inkml:context>
    <inkml:brush xml:id="br0">
      <inkml:brushProperty name="width" value="0.05" units="cm"/>
      <inkml:brushProperty name="height" value="0.05" units="cm"/>
    </inkml:brush>
  </inkml:definitions>
  <inkml:trace contextRef="#ctx0" brushRef="#br0">-635 131 10165,'0'0'-320,"0"0"-1169,0 0 448,0 0 289,0 0-945,0 0 465,0 0 495,0-26-2160</inkml:trace>
  <inkml:trace contextRef="#ctx0" brushRef="#br0" timeOffset="-1296">0 27 11509,'0'0'-1296,"0"0"127,0 0-592,0 0-15,0 0 543,0 0 112,0-27 97</inkml:trace>
  <inkml:trace contextRef="#ctx0" brushRef="#br0" timeOffset="-1120">0 26 4690,'-53'26'3458,"53"-26"-3426,0 0-16,0 0 0,0 0-16,0 0-208,0 0-305,0 0-607,0 0-689,0 0 304,0 0 577</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7-04-25T22:39:12.722"/>
    </inkml:context>
    <inkml:brush xml:id="br0">
      <inkml:brushProperty name="width" value="0.05" units="cm"/>
      <inkml:brushProperty name="height" value="0.05" units="cm"/>
    </inkml:brush>
  </inkml:definitions>
  <inkml:trace contextRef="#ctx0" brushRef="#br0">-660 28 13734,'0'0'-496,"0"0"0,0 0 224,0 0 176,27 0 16,-27 0-433,0 27-959,0-27-2018</inkml:trace>
  <inkml:trace contextRef="#ctx0" brushRef="#br0" timeOffset="-869">1 1 10581,'0'0'240,"0"0"-192,0 0 384,0 0-128,0 0-224,0 0-112,0 0-1120,0 0-2626</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7-04-25T22:39:15.575"/>
    </inkml:context>
    <inkml:brush xml:id="br0">
      <inkml:brushProperty name="width" value="0.05" units="cm"/>
      <inkml:brushProperty name="height" value="0.05" units="cm"/>
    </inkml:brush>
  </inkml:definitions>
  <inkml:trace contextRef="#ctx0" brushRef="#br0">79 0 16776,'0'0'-993,"0"0"561,0 0-288,0 0 304,-26 0-689,-1 0-1632,1 0-2081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7-04-25T22:40:08.718"/>
    </inkml:context>
    <inkml:brush xml:id="br0">
      <inkml:brushProperty name="width" value="0.05" units="cm"/>
      <inkml:brushProperty name="height" value="0.05" units="cm"/>
    </inkml:brush>
  </inkml:definitions>
  <inkml:trace contextRef="#ctx0" brushRef="#br0">54 0 4370,'0'0'3185,"0"0"-4881,0 0-33,0 0 1265,-53 27-561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7-04-25T22:09:29.530"/>
    </inkml:context>
    <inkml:brush xml:id="br0">
      <inkml:brushProperty name="width" value="0.05" units="cm"/>
      <inkml:brushProperty name="height" value="0.05" units="cm"/>
    </inkml:brush>
  </inkml:definitions>
  <inkml:trace contextRef="#ctx0" brushRef="#br0">1 0 13798,'0'0'-1328,"0"0"-1970,0 0 641,0 0-192</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7-04-25T22:34:59.091"/>
    </inkml:context>
    <inkml:brush xml:id="br0">
      <inkml:brushProperty name="width" value="0.05" units="cm"/>
      <inkml:brushProperty name="height" value="0.05" units="cm"/>
    </inkml:brush>
  </inkml:definitions>
  <inkml:trace contextRef="#ctx0" brushRef="#br0">-635 131 10165,'0'0'-320,"0"0"-1169,0 0 448,0 0 289,0 0-945,0 0 465,0 0 495,0-26-2160</inkml:trace>
  <inkml:trace contextRef="#ctx0" brushRef="#br0" timeOffset="-1296">0 27 11509,'0'0'-1296,"0"0"127,0 0-592,0 0-15,0 0 543,0 0 112,0-27 97</inkml:trace>
  <inkml:trace contextRef="#ctx0" brushRef="#br0" timeOffset="-1120">0 26 4690,'-53'26'3458,"53"-26"-3426,0 0-16,0 0 0,0 0-16,0 0-208,0 0-305,0 0-607,0 0-689,0 0 304,0 0 577</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7-04-25T22:39:12.722"/>
    </inkml:context>
    <inkml:brush xml:id="br0">
      <inkml:brushProperty name="width" value="0.05" units="cm"/>
      <inkml:brushProperty name="height" value="0.05" units="cm"/>
    </inkml:brush>
  </inkml:definitions>
  <inkml:trace contextRef="#ctx0" brushRef="#br0">-660 28 13734,'0'0'-496,"0"0"0,0 0 224,0 0 176,27 0 16,-27 0-433,0 27-959,0-27-2018</inkml:trace>
  <inkml:trace contextRef="#ctx0" brushRef="#br0" timeOffset="-869">1 1 10581,'0'0'240,"0"0"-192,0 0 384,0 0-128,0 0-224,0 0-112,0 0-1120,0 0-2626</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7-04-25T22:39:15.575"/>
    </inkml:context>
    <inkml:brush xml:id="br0">
      <inkml:brushProperty name="width" value="0.05" units="cm"/>
      <inkml:brushProperty name="height" value="0.05" units="cm"/>
    </inkml:brush>
  </inkml:definitions>
  <inkml:trace contextRef="#ctx0" brushRef="#br0">79 0 16776,'0'0'-993,"0"0"561,0 0-288,0 0 304,-26 0-689,-1 0-1632,1 0-2081</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7-04-25T22:40:08.718"/>
    </inkml:context>
    <inkml:brush xml:id="br0">
      <inkml:brushProperty name="width" value="0.05" units="cm"/>
      <inkml:brushProperty name="height" value="0.05" units="cm"/>
    </inkml:brush>
  </inkml:definitions>
  <inkml:trace contextRef="#ctx0" brushRef="#br0">54 0 4370,'0'0'3185,"0"0"-4881,0 0-33,0 0 1265,-53 27-561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7-04-25T22:09:29.530"/>
    </inkml:context>
    <inkml:brush xml:id="br0">
      <inkml:brushProperty name="width" value="0.05" units="cm"/>
      <inkml:brushProperty name="height" value="0.05" units="cm"/>
    </inkml:brush>
  </inkml:definitions>
  <inkml:trace contextRef="#ctx0" brushRef="#br0">1 0 13798,'0'0'-1328,"0"0"-1970,0 0 641,0 0-192</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7-04-25T22:34:59.091"/>
    </inkml:context>
    <inkml:brush xml:id="br0">
      <inkml:brushProperty name="width" value="0.05" units="cm"/>
      <inkml:brushProperty name="height" value="0.05" units="cm"/>
    </inkml:brush>
  </inkml:definitions>
  <inkml:trace contextRef="#ctx0" brushRef="#br0">-635 131 10165,'0'0'-320,"0"0"-1169,0 0 448,0 0 289,0 0-945,0 0 465,0 0 495,0-26-2160</inkml:trace>
  <inkml:trace contextRef="#ctx0" brushRef="#br0" timeOffset="-1296">0 27 11509,'0'0'-1296,"0"0"127,0 0-592,0 0-15,0 0 543,0 0 112,0-27 97</inkml:trace>
  <inkml:trace contextRef="#ctx0" brushRef="#br0" timeOffset="-1120">0 26 4690,'-53'26'3458,"53"-26"-3426,0 0-16,0 0 0,0 0-16,0 0-208,0 0-305,0 0-607,0 0-689,0 0 304,0 0 577</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7-04-25T22:39:12.722"/>
    </inkml:context>
    <inkml:brush xml:id="br0">
      <inkml:brushProperty name="width" value="0.05" units="cm"/>
      <inkml:brushProperty name="height" value="0.05" units="cm"/>
    </inkml:brush>
  </inkml:definitions>
  <inkml:trace contextRef="#ctx0" brushRef="#br0">-660 28 13734,'0'0'-496,"0"0"0,0 0 224,0 0 176,27 0 16,-27 0-433,0 27-959,0-27-2018</inkml:trace>
  <inkml:trace contextRef="#ctx0" brushRef="#br0" timeOffset="-869">1 1 10581,'0'0'240,"0"0"-192,0 0 384,0 0-128,0 0-224,0 0-112,0 0-1120,0 0-2626</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7-04-25T22:39:15.575"/>
    </inkml:context>
    <inkml:brush xml:id="br0">
      <inkml:brushProperty name="width" value="0.05" units="cm"/>
      <inkml:brushProperty name="height" value="0.05" units="cm"/>
    </inkml:brush>
  </inkml:definitions>
  <inkml:trace contextRef="#ctx0" brushRef="#br0">79 0 16776,'0'0'-993,"0"0"561,0 0-288,0 0 304,-26 0-689,-1 0-1632,1 0-2081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7-04-25T22:40:08.718"/>
    </inkml:context>
    <inkml:brush xml:id="br0">
      <inkml:brushProperty name="width" value="0.05" units="cm"/>
      <inkml:brushProperty name="height" value="0.05" units="cm"/>
    </inkml:brush>
  </inkml:definitions>
  <inkml:trace contextRef="#ctx0" brushRef="#br0">54 0 4370,'0'0'3185,"0"0"-4881,0 0-33,0 0 1265,-53 27-561</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7-04-25T22:09:29.530"/>
    </inkml:context>
    <inkml:brush xml:id="br0">
      <inkml:brushProperty name="width" value="0.05" units="cm"/>
      <inkml:brushProperty name="height" value="0.05" units="cm"/>
    </inkml:brush>
  </inkml:definitions>
  <inkml:trace contextRef="#ctx0" brushRef="#br0">1 0 13798,'0'0'-1328,"0"0"-1970,0 0 641,0 0-192</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7-04-25T22:34:59.091"/>
    </inkml:context>
    <inkml:brush xml:id="br0">
      <inkml:brushProperty name="width" value="0.05" units="cm"/>
      <inkml:brushProperty name="height" value="0.05" units="cm"/>
    </inkml:brush>
  </inkml:definitions>
  <inkml:trace contextRef="#ctx0" brushRef="#br0">-635 131 10165,'0'0'-320,"0"0"-1169,0 0 448,0 0 289,0 0-945,0 0 465,0 0 495,0-26-2160</inkml:trace>
  <inkml:trace contextRef="#ctx0" brushRef="#br0" timeOffset="-1296">0 27 11509,'0'0'-1296,"0"0"127,0 0-592,0 0-15,0 0 543,0 0 112,0-27 97</inkml:trace>
  <inkml:trace contextRef="#ctx0" brushRef="#br0" timeOffset="-1120">0 26 4690,'-53'26'3458,"53"-26"-3426,0 0-16,0 0 0,0 0-16,0 0-208,0 0-305,0 0-607,0 0-689,0 0 304,0 0 577</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7-04-25T22:39:12.722"/>
    </inkml:context>
    <inkml:brush xml:id="br0">
      <inkml:brushProperty name="width" value="0.05" units="cm"/>
      <inkml:brushProperty name="height" value="0.05" units="cm"/>
    </inkml:brush>
  </inkml:definitions>
  <inkml:trace contextRef="#ctx0" brushRef="#br0">-660 28 13734,'0'0'-496,"0"0"0,0 0 224,0 0 176,27 0 16,-27 0-433,0 27-959,0-27-2018</inkml:trace>
  <inkml:trace contextRef="#ctx0" brushRef="#br0" timeOffset="-869">1 1 10581,'0'0'240,"0"0"-192,0 0 384,0 0-128,0 0-224,0 0-112,0 0-1120,0 0-2626</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7-04-25T22:39:15.575"/>
    </inkml:context>
    <inkml:brush xml:id="br0">
      <inkml:brushProperty name="width" value="0.05" units="cm"/>
      <inkml:brushProperty name="height" value="0.05" units="cm"/>
    </inkml:brush>
  </inkml:definitions>
  <inkml:trace contextRef="#ctx0" brushRef="#br0">79 0 16776,'0'0'-993,"0"0"561,0 0-288,0 0 304,-26 0-689,-1 0-1632,1 0-2081</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7-04-25T22:40:08.718"/>
    </inkml:context>
    <inkml:brush xml:id="br0">
      <inkml:brushProperty name="width" value="0.05" units="cm"/>
      <inkml:brushProperty name="height" value="0.05" units="cm"/>
    </inkml:brush>
  </inkml:definitions>
  <inkml:trace contextRef="#ctx0" brushRef="#br0">54 0 4370,'0'0'3185,"0"0"-4881,0 0-33,0 0 1265,-53 27-561</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7-04-25T22:09:29.530"/>
    </inkml:context>
    <inkml:brush xml:id="br0">
      <inkml:brushProperty name="width" value="0.05" units="cm"/>
      <inkml:brushProperty name="height" value="0.05" units="cm"/>
    </inkml:brush>
  </inkml:definitions>
  <inkml:trace contextRef="#ctx0" brushRef="#br0">1 0 13798,'0'0'-1328,"0"0"-1970,0 0 641,0 0-192</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7-04-25T22:34:59.091"/>
    </inkml:context>
    <inkml:brush xml:id="br0">
      <inkml:brushProperty name="width" value="0.05" units="cm"/>
      <inkml:brushProperty name="height" value="0.05" units="cm"/>
    </inkml:brush>
  </inkml:definitions>
  <inkml:trace contextRef="#ctx0" brushRef="#br0">-635 131 10165,'0'0'-320,"0"0"-1169,0 0 448,0 0 289,0 0-945,0 0 465,0 0 495,0-26-2160</inkml:trace>
  <inkml:trace contextRef="#ctx0" brushRef="#br0" timeOffset="-1296">0 27 11509,'0'0'-1296,"0"0"127,0 0-592,0 0-15,0 0 543,0 0 112,0-27 97</inkml:trace>
  <inkml:trace contextRef="#ctx0" brushRef="#br0" timeOffset="-1120">0 26 4690,'-53'26'3458,"53"-26"-3426,0 0-16,0 0 0,0 0-16,0 0-208,0 0-305,0 0-607,0 0-689,0 0 304,0 0 577</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7-04-25T22:39:12.722"/>
    </inkml:context>
    <inkml:brush xml:id="br0">
      <inkml:brushProperty name="width" value="0.05" units="cm"/>
      <inkml:brushProperty name="height" value="0.05" units="cm"/>
    </inkml:brush>
  </inkml:definitions>
  <inkml:trace contextRef="#ctx0" brushRef="#br0">-660 28 13734,'0'0'-496,"0"0"0,0 0 224,0 0 176,27 0 16,-27 0-433,0 27-959,0-27-2018</inkml:trace>
  <inkml:trace contextRef="#ctx0" brushRef="#br0" timeOffset="-869">1 1 10581,'0'0'240,"0"0"-192,0 0 384,0 0-128,0 0-224,0 0-112,0 0-1120,0 0-2626</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7-04-25T22:39:15.575"/>
    </inkml:context>
    <inkml:brush xml:id="br0">
      <inkml:brushProperty name="width" value="0.05" units="cm"/>
      <inkml:brushProperty name="height" value="0.05" units="cm"/>
    </inkml:brush>
  </inkml:definitions>
  <inkml:trace contextRef="#ctx0" brushRef="#br0">79 0 16776,'0'0'-993,"0"0"561,0 0-288,0 0 304,-26 0-689,-1 0-1632,1 0-2081</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7-04-25T22:40:08.718"/>
    </inkml:context>
    <inkml:brush xml:id="br0">
      <inkml:brushProperty name="width" value="0.05" units="cm"/>
      <inkml:brushProperty name="height" value="0.05" units="cm"/>
    </inkml:brush>
  </inkml:definitions>
  <inkml:trace contextRef="#ctx0" brushRef="#br0">54 0 4370,'0'0'3185,"0"0"-4881,0 0-33,0 0 1265,-53 27-561</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7-04-25T22:32:14.191"/>
    </inkml:context>
    <inkml:brush xml:id="br0">
      <inkml:brushProperty name="width" value="0.05" units="cm"/>
      <inkml:brushProperty name="height" value="0.05" units="cm"/>
    </inkml:brush>
  </inkml:definitions>
  <inkml:trace contextRef="#ctx0" brushRef="#br0">1 27 10533,'0'-26'-2273,"0"26"-2401</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7-04-25T22:32:14.191"/>
    </inkml:context>
    <inkml:brush xml:id="br0">
      <inkml:brushProperty name="width" value="0.05" units="cm"/>
      <inkml:brushProperty name="height" value="0.05" units="cm"/>
    </inkml:brush>
  </inkml:definitions>
  <inkml:trace contextRef="#ctx0" brushRef="#br0">1 27 10533,'0'-26'-2273,"0"26"-2401</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17-04-25T22:32:14.191"/>
    </inkml:context>
    <inkml:brush xml:id="br0">
      <inkml:brushProperty name="width" value="0.05" units="cm"/>
      <inkml:brushProperty name="height" value="0.05" units="cm"/>
    </inkml:brush>
  </inkml:definitions>
  <inkml:trace contextRef="#ctx0" brushRef="#br0">1 27 10533,'0'-26'-2273,"0"26"-2401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hỗ dành sẵn cho Đầu trang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Calibri (Body)"/>
              </a:defRPr>
            </a:lvl1pPr>
          </a:lstStyle>
          <a:p>
            <a:endParaRPr lang="vi-VN" noProof="0" dirty="0"/>
          </a:p>
        </p:txBody>
      </p:sp>
      <p:sp>
        <p:nvSpPr>
          <p:cNvPr id="3" name="Chỗ dành sẵn cho Ngày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Calibri (Body)"/>
              </a:defRPr>
            </a:lvl1pPr>
          </a:lstStyle>
          <a:p>
            <a:fld id="{C28994C9-6702-48CB-BBEE-758DA484BCC6}" type="datetime1">
              <a:rPr lang="vi-VN" noProof="0" smtClean="0"/>
              <a:pPr/>
              <a:t>17/09/2026</a:t>
            </a:fld>
            <a:endParaRPr lang="vi-VN" noProof="0" dirty="0"/>
          </a:p>
        </p:txBody>
      </p:sp>
      <p:sp>
        <p:nvSpPr>
          <p:cNvPr id="4" name="Chỗ dành sẵn cho Hình ảnh Trang chiế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vi-VN" noProof="0" dirty="0"/>
          </a:p>
        </p:txBody>
      </p:sp>
      <p:sp>
        <p:nvSpPr>
          <p:cNvPr id="5" name="Chỗ dành sẵn cho Ghi ch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vi-VN" noProof="0" dirty="0" err="1"/>
              <a:t>Chỉnh</a:t>
            </a:r>
            <a:r>
              <a:rPr lang="vi-VN" noProof="0" dirty="0"/>
              <a:t> sửa </a:t>
            </a:r>
            <a:r>
              <a:rPr lang="vi-VN" noProof="0" dirty="0" err="1"/>
              <a:t>kiểu</a:t>
            </a:r>
            <a:r>
              <a:rPr lang="vi-VN" noProof="0" dirty="0"/>
              <a:t> văn bản </a:t>
            </a:r>
            <a:r>
              <a:rPr lang="vi-VN" noProof="0" dirty="0" err="1"/>
              <a:t>Bản</a:t>
            </a:r>
            <a:r>
              <a:rPr lang="vi-VN" noProof="0" dirty="0"/>
              <a:t> </a:t>
            </a:r>
            <a:r>
              <a:rPr lang="vi-VN" noProof="0" dirty="0" err="1"/>
              <a:t>cái</a:t>
            </a:r>
            <a:endParaRPr lang="vi-VN" noProof="0" dirty="0"/>
          </a:p>
          <a:p>
            <a:pPr lvl="1" rtl="0"/>
            <a:r>
              <a:rPr lang="vi-VN" noProof="0" dirty="0" err="1"/>
              <a:t>Mức</a:t>
            </a:r>
            <a:r>
              <a:rPr lang="vi-VN" noProof="0" dirty="0"/>
              <a:t> hai</a:t>
            </a:r>
          </a:p>
          <a:p>
            <a:pPr lvl="2" rtl="0"/>
            <a:r>
              <a:rPr lang="vi-VN" noProof="0" dirty="0" err="1"/>
              <a:t>Mức</a:t>
            </a:r>
            <a:r>
              <a:rPr lang="vi-VN" noProof="0" dirty="0"/>
              <a:t> ba</a:t>
            </a:r>
          </a:p>
          <a:p>
            <a:pPr lvl="3" rtl="0"/>
            <a:r>
              <a:rPr lang="vi-VN" noProof="0" dirty="0" err="1"/>
              <a:t>Mức</a:t>
            </a:r>
            <a:r>
              <a:rPr lang="vi-VN" noProof="0" dirty="0"/>
              <a:t> bốn</a:t>
            </a:r>
          </a:p>
          <a:p>
            <a:pPr lvl="4" rtl="0"/>
            <a:r>
              <a:rPr lang="vi-VN" noProof="0" dirty="0" err="1"/>
              <a:t>Mức</a:t>
            </a:r>
            <a:r>
              <a:rPr lang="vi-VN" noProof="0" dirty="0"/>
              <a:t> năm</a:t>
            </a:r>
          </a:p>
        </p:txBody>
      </p:sp>
      <p:sp>
        <p:nvSpPr>
          <p:cNvPr id="6" name="Chỗ dành sẵn cho Chân trang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Calibri (Body)"/>
              </a:defRPr>
            </a:lvl1pPr>
          </a:lstStyle>
          <a:p>
            <a:endParaRPr lang="vi-VN" noProof="0" dirty="0"/>
          </a:p>
        </p:txBody>
      </p:sp>
      <p:sp>
        <p:nvSpPr>
          <p:cNvPr id="7" name="Chỗ dành sẵn cho Số hiệu Bản chiế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Calibri (Body)"/>
              </a:defRPr>
            </a:lvl1pPr>
          </a:lstStyle>
          <a:p>
            <a:fld id="{043F9531-3326-4057-9EBA-1F5D68C6F04A}" type="slidenum">
              <a:rPr lang="vi-VN" noProof="0" smtClean="0"/>
              <a:pPr/>
              <a:t>‹#›</a:t>
            </a:fld>
            <a:endParaRPr lang="vi-VN" noProof="0" dirty="0"/>
          </a:p>
        </p:txBody>
      </p:sp>
    </p:spTree>
    <p:extLst>
      <p:ext uri="{BB962C8B-B14F-4D97-AF65-F5344CB8AC3E}">
        <p14:creationId xmlns:p14="http://schemas.microsoft.com/office/powerpoint/2010/main" val="283025694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Calibri (Body)"/>
        <a:ea typeface="+mn-ea"/>
        <a:cs typeface="+mn-cs"/>
      </a:defRPr>
    </a:lvl1pPr>
    <a:lvl2pPr marL="457200" algn="l" defTabSz="914400" rtl="0" eaLnBrk="1" latinLnBrk="0" hangingPunct="1">
      <a:defRPr sz="1200" kern="1200">
        <a:solidFill>
          <a:schemeClr val="tx1"/>
        </a:solidFill>
        <a:latin typeface="Calibri (Body)"/>
        <a:ea typeface="+mn-ea"/>
        <a:cs typeface="+mn-cs"/>
      </a:defRPr>
    </a:lvl2pPr>
    <a:lvl3pPr marL="914400" algn="l" defTabSz="914400" rtl="0" eaLnBrk="1" latinLnBrk="0" hangingPunct="1">
      <a:defRPr sz="1200" kern="1200">
        <a:solidFill>
          <a:schemeClr val="tx1"/>
        </a:solidFill>
        <a:latin typeface="Calibri (Body)"/>
        <a:ea typeface="+mn-ea"/>
        <a:cs typeface="+mn-cs"/>
      </a:defRPr>
    </a:lvl3pPr>
    <a:lvl4pPr marL="1371600" algn="l" defTabSz="914400" rtl="0" eaLnBrk="1" latinLnBrk="0" hangingPunct="1">
      <a:defRPr sz="1200" kern="1200">
        <a:solidFill>
          <a:schemeClr val="tx1"/>
        </a:solidFill>
        <a:latin typeface="Calibri (Body)"/>
        <a:ea typeface="+mn-ea"/>
        <a:cs typeface="+mn-cs"/>
      </a:defRPr>
    </a:lvl4pPr>
    <a:lvl5pPr marL="1828800" algn="l" defTabSz="914400" rtl="0" eaLnBrk="1" latinLnBrk="0" hangingPunct="1">
      <a:defRPr sz="1200" kern="1200">
        <a:solidFill>
          <a:schemeClr val="tx1"/>
        </a:solidFill>
        <a:latin typeface="Calibri (Body)"/>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p:sp>
      <p:sp>
        <p:nvSpPr>
          <p:cNvPr id="3" name="Chỗ dành sẵn cho Ghi chú 2"/>
          <p:cNvSpPr>
            <a:spLocks noGrp="1"/>
          </p:cNvSpPr>
          <p:nvPr>
            <p:ph type="body" idx="1"/>
          </p:nvPr>
        </p:nvSpPr>
        <p:spPr/>
        <p:txBody>
          <a:bodyPr/>
          <a:lstStyle/>
          <a:p>
            <a:endParaRPr lang="vi-VN" dirty="0">
              <a:latin typeface="Calibri (Body)"/>
            </a:endParaRPr>
          </a:p>
        </p:txBody>
      </p:sp>
      <p:sp>
        <p:nvSpPr>
          <p:cNvPr id="4" name="Chỗ dành sẵn cho Số hiệu Bản chiếu 3"/>
          <p:cNvSpPr>
            <a:spLocks noGrp="1"/>
          </p:cNvSpPr>
          <p:nvPr>
            <p:ph type="sldNum" sz="quarter" idx="10"/>
          </p:nvPr>
        </p:nvSpPr>
        <p:spPr/>
        <p:txBody>
          <a:bodyPr/>
          <a:lstStyle/>
          <a:p>
            <a:pPr rtl="0"/>
            <a:fld id="{043F9531-3326-4057-9EBA-1F5D68C6F04A}" type="slidenum">
              <a:rPr lang="vi-VN" smtClean="0">
                <a:latin typeface="Calibri (Body)"/>
              </a:rPr>
              <a:t>2</a:t>
            </a:fld>
            <a:endParaRPr lang="vi-VN" dirty="0">
              <a:latin typeface="Calibri (Body)"/>
            </a:endParaRPr>
          </a:p>
        </p:txBody>
      </p:sp>
    </p:spTree>
    <p:extLst>
      <p:ext uri="{BB962C8B-B14F-4D97-AF65-F5344CB8AC3E}">
        <p14:creationId xmlns:p14="http://schemas.microsoft.com/office/powerpoint/2010/main" val="18863119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p:sp>
      <p:sp>
        <p:nvSpPr>
          <p:cNvPr id="3" name="Chỗ dành sẵn cho Ghi chú 2"/>
          <p:cNvSpPr>
            <a:spLocks noGrp="1"/>
          </p:cNvSpPr>
          <p:nvPr>
            <p:ph type="body" idx="1"/>
          </p:nvPr>
        </p:nvSpPr>
        <p:spPr/>
        <p:txBody>
          <a:bodyPr/>
          <a:lstStyle/>
          <a:p>
            <a:endParaRPr lang="vi-VN" dirty="0">
              <a:latin typeface="Calibri (Body)"/>
            </a:endParaRPr>
          </a:p>
        </p:txBody>
      </p:sp>
      <p:sp>
        <p:nvSpPr>
          <p:cNvPr id="4" name="Chỗ dành sẵn cho Số hiệu Bản chiếu 3"/>
          <p:cNvSpPr>
            <a:spLocks noGrp="1"/>
          </p:cNvSpPr>
          <p:nvPr>
            <p:ph type="sldNum" sz="quarter" idx="10"/>
          </p:nvPr>
        </p:nvSpPr>
        <p:spPr/>
        <p:txBody>
          <a:bodyPr/>
          <a:lstStyle/>
          <a:p>
            <a:pPr rtl="0"/>
            <a:fld id="{043F9531-3326-4057-9EBA-1F5D68C6F04A}" type="slidenum">
              <a:rPr lang="vi-VN" smtClean="0">
                <a:latin typeface="Calibri (Body)"/>
              </a:rPr>
              <a:t>3</a:t>
            </a:fld>
            <a:endParaRPr lang="vi-VN" dirty="0">
              <a:latin typeface="Calibri (Body)"/>
            </a:endParaRPr>
          </a:p>
        </p:txBody>
      </p:sp>
    </p:spTree>
    <p:extLst>
      <p:ext uri="{BB962C8B-B14F-4D97-AF65-F5344CB8AC3E}">
        <p14:creationId xmlns:p14="http://schemas.microsoft.com/office/powerpoint/2010/main" val="21694600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p:sp>
      <p:sp>
        <p:nvSpPr>
          <p:cNvPr id="3" name="Chỗ dành sẵn cho Ghi chú 2"/>
          <p:cNvSpPr>
            <a:spLocks noGrp="1"/>
          </p:cNvSpPr>
          <p:nvPr>
            <p:ph type="body" idx="1"/>
          </p:nvPr>
        </p:nvSpPr>
        <p:spPr/>
        <p:txBody>
          <a:bodyPr/>
          <a:lstStyle/>
          <a:p>
            <a:endParaRPr lang="vi-VN" dirty="0">
              <a:latin typeface="Calibri (Body)"/>
            </a:endParaRPr>
          </a:p>
        </p:txBody>
      </p:sp>
      <p:sp>
        <p:nvSpPr>
          <p:cNvPr id="4" name="Chỗ dành sẵn cho Số hiệu Bản chiếu 3"/>
          <p:cNvSpPr>
            <a:spLocks noGrp="1"/>
          </p:cNvSpPr>
          <p:nvPr>
            <p:ph type="sldNum" sz="quarter" idx="10"/>
          </p:nvPr>
        </p:nvSpPr>
        <p:spPr/>
        <p:txBody>
          <a:bodyPr/>
          <a:lstStyle/>
          <a:p>
            <a:pPr rtl="0"/>
            <a:fld id="{043F9531-3326-4057-9EBA-1F5D68C6F04A}" type="slidenum">
              <a:rPr lang="vi-VN" smtClean="0">
                <a:latin typeface="Calibri (Body)"/>
              </a:rPr>
              <a:t>5</a:t>
            </a:fld>
            <a:endParaRPr lang="vi-VN" dirty="0">
              <a:latin typeface="Calibri (Body)"/>
            </a:endParaRPr>
          </a:p>
        </p:txBody>
      </p:sp>
    </p:spTree>
    <p:extLst>
      <p:ext uri="{BB962C8B-B14F-4D97-AF65-F5344CB8AC3E}">
        <p14:creationId xmlns:p14="http://schemas.microsoft.com/office/powerpoint/2010/main" val="22508582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ỗ dành sẵn cho Hình ảnh Trang chiếu 1"/>
          <p:cNvSpPr>
            <a:spLocks noGrp="1" noRot="1" noChangeAspect="1"/>
          </p:cNvSpPr>
          <p:nvPr>
            <p:ph type="sldImg"/>
          </p:nvPr>
        </p:nvSpPr>
        <p:spPr/>
      </p:sp>
      <p:sp>
        <p:nvSpPr>
          <p:cNvPr id="3" name="Chỗ dành sẵn cho Ghi chú 2"/>
          <p:cNvSpPr>
            <a:spLocks noGrp="1"/>
          </p:cNvSpPr>
          <p:nvPr>
            <p:ph type="body" idx="1"/>
          </p:nvPr>
        </p:nvSpPr>
        <p:spPr/>
        <p:txBody>
          <a:bodyPr rtlCol="0"/>
          <a:lstStyle/>
          <a:p>
            <a:pPr rtl="0"/>
            <a:endParaRPr lang="vi-VN" dirty="0">
              <a:latin typeface="Calibri (Body)"/>
            </a:endParaRPr>
          </a:p>
        </p:txBody>
      </p:sp>
      <p:sp>
        <p:nvSpPr>
          <p:cNvPr id="4" name="Chỗ dành sẵn cho Số hiệu Bản chiếu 3"/>
          <p:cNvSpPr>
            <a:spLocks noGrp="1"/>
          </p:cNvSpPr>
          <p:nvPr>
            <p:ph type="sldNum" sz="quarter" idx="10"/>
          </p:nvPr>
        </p:nvSpPr>
        <p:spPr/>
        <p:txBody>
          <a:bodyPr rtlCol="0"/>
          <a:lstStyle/>
          <a:p>
            <a:pPr rtl="0"/>
            <a:fld id="{043F9531-3326-4057-9EBA-1F5D68C6F04A}" type="slidenum">
              <a:rPr lang="vi-VN" smtClean="0">
                <a:latin typeface="Calibri (Body)"/>
              </a:rPr>
              <a:t>6</a:t>
            </a:fld>
            <a:endParaRPr lang="vi-VN" dirty="0">
              <a:latin typeface="Calibri (Body)"/>
            </a:endParaRPr>
          </a:p>
        </p:txBody>
      </p:sp>
    </p:spTree>
    <p:extLst>
      <p:ext uri="{BB962C8B-B14F-4D97-AF65-F5344CB8AC3E}">
        <p14:creationId xmlns:p14="http://schemas.microsoft.com/office/powerpoint/2010/main" val="26861871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p:sp>
      <p:sp>
        <p:nvSpPr>
          <p:cNvPr id="3" name="Chỗ dành sẵn cho Ghi chú 2"/>
          <p:cNvSpPr>
            <a:spLocks noGrp="1"/>
          </p:cNvSpPr>
          <p:nvPr>
            <p:ph type="body" idx="1"/>
          </p:nvPr>
        </p:nvSpPr>
        <p:spPr/>
        <p:txBody>
          <a:bodyPr rtlCol="0"/>
          <a:lstStyle/>
          <a:p>
            <a:pPr rtl="0"/>
            <a:endParaRPr lang="vi-VN" dirty="0">
              <a:latin typeface="Calibri (Body)"/>
            </a:endParaRPr>
          </a:p>
        </p:txBody>
      </p:sp>
      <p:sp>
        <p:nvSpPr>
          <p:cNvPr id="4" name="Chỗ dành sẵn cho Số hiệu Bản chiếu 3"/>
          <p:cNvSpPr>
            <a:spLocks noGrp="1"/>
          </p:cNvSpPr>
          <p:nvPr>
            <p:ph type="sldNum" sz="quarter" idx="10"/>
          </p:nvPr>
        </p:nvSpPr>
        <p:spPr/>
        <p:txBody>
          <a:bodyPr rtlCol="0"/>
          <a:lstStyle/>
          <a:p>
            <a:pPr rtl="0"/>
            <a:fld id="{043F9531-3326-4057-9EBA-1F5D68C6F04A}" type="slidenum">
              <a:rPr lang="vi-VN" smtClean="0">
                <a:latin typeface="Calibri (Body)"/>
              </a:rPr>
              <a:t>7</a:t>
            </a:fld>
            <a:endParaRPr lang="vi-VN" dirty="0">
              <a:latin typeface="Calibri (Body)"/>
            </a:endParaRPr>
          </a:p>
        </p:txBody>
      </p:sp>
    </p:spTree>
    <p:extLst>
      <p:ext uri="{BB962C8B-B14F-4D97-AF65-F5344CB8AC3E}">
        <p14:creationId xmlns:p14="http://schemas.microsoft.com/office/powerpoint/2010/main" val="1295781621"/>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customXml" Target="../ink/ink1.xml"/><Relationship Id="rId7" Type="http://schemas.openxmlformats.org/officeDocument/2006/relationships/customXml" Target="../ink/ink3.xml"/><Relationship Id="rId12" Type="http://schemas.openxmlformats.org/officeDocument/2006/relationships/image" Target="../media/image6.emf"/><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3.emf"/><Relationship Id="rId11" Type="http://schemas.openxmlformats.org/officeDocument/2006/relationships/customXml" Target="../ink/ink5.xml"/><Relationship Id="rId5" Type="http://schemas.openxmlformats.org/officeDocument/2006/relationships/customXml" Target="../ink/ink2.xml"/><Relationship Id="rId10" Type="http://schemas.openxmlformats.org/officeDocument/2006/relationships/image" Target="../media/image5.emf"/><Relationship Id="rId4" Type="http://schemas.openxmlformats.org/officeDocument/2006/relationships/image" Target="../media/image2.emf"/><Relationship Id="rId9" Type="http://schemas.openxmlformats.org/officeDocument/2006/relationships/customXml" Target="../ink/ink4.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9.emf"/><Relationship Id="rId13" Type="http://schemas.openxmlformats.org/officeDocument/2006/relationships/image" Target="../media/image2.png"/><Relationship Id="rId3" Type="http://schemas.openxmlformats.org/officeDocument/2006/relationships/customXml" Target="../ink/ink6.xml"/><Relationship Id="rId7" Type="http://schemas.openxmlformats.org/officeDocument/2006/relationships/customXml" Target="../ink/ink8.xml"/><Relationship Id="rId12" Type="http://schemas.openxmlformats.org/officeDocument/2006/relationships/image" Target="../media/image11.emf"/><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8.emf"/><Relationship Id="rId11" Type="http://schemas.openxmlformats.org/officeDocument/2006/relationships/customXml" Target="../ink/ink10.xml"/><Relationship Id="rId5" Type="http://schemas.openxmlformats.org/officeDocument/2006/relationships/customXml" Target="../ink/ink7.xml"/><Relationship Id="rId10" Type="http://schemas.openxmlformats.org/officeDocument/2006/relationships/image" Target="../media/image10.emf"/><Relationship Id="rId4" Type="http://schemas.openxmlformats.org/officeDocument/2006/relationships/image" Target="../media/image7.emf"/><Relationship Id="rId9" Type="http://schemas.openxmlformats.org/officeDocument/2006/relationships/customXml" Target="../ink/ink9.xml"/></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9.emf"/><Relationship Id="rId13" Type="http://schemas.openxmlformats.org/officeDocument/2006/relationships/image" Target="../media/image3.png"/><Relationship Id="rId3" Type="http://schemas.openxmlformats.org/officeDocument/2006/relationships/customXml" Target="../ink/ink11.xml"/><Relationship Id="rId7" Type="http://schemas.openxmlformats.org/officeDocument/2006/relationships/customXml" Target="../ink/ink13.xml"/><Relationship Id="rId12" Type="http://schemas.openxmlformats.org/officeDocument/2006/relationships/image" Target="../media/image11.emf"/><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8.emf"/><Relationship Id="rId11" Type="http://schemas.openxmlformats.org/officeDocument/2006/relationships/customXml" Target="../ink/ink15.xml"/><Relationship Id="rId5" Type="http://schemas.openxmlformats.org/officeDocument/2006/relationships/customXml" Target="../ink/ink12.xml"/><Relationship Id="rId10" Type="http://schemas.openxmlformats.org/officeDocument/2006/relationships/image" Target="../media/image10.emf"/><Relationship Id="rId4" Type="http://schemas.openxmlformats.org/officeDocument/2006/relationships/image" Target="../media/image7.emf"/><Relationship Id="rId9" Type="http://schemas.openxmlformats.org/officeDocument/2006/relationships/customXml" Target="../ink/ink14.xml"/></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9.emf"/><Relationship Id="rId3" Type="http://schemas.openxmlformats.org/officeDocument/2006/relationships/customXml" Target="../ink/ink16.xml"/><Relationship Id="rId7" Type="http://schemas.openxmlformats.org/officeDocument/2006/relationships/customXml" Target="../ink/ink18.xml"/><Relationship Id="rId12" Type="http://schemas.openxmlformats.org/officeDocument/2006/relationships/image" Target="../media/image11.emf"/><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8.emf"/><Relationship Id="rId11" Type="http://schemas.openxmlformats.org/officeDocument/2006/relationships/customXml" Target="../ink/ink20.xml"/><Relationship Id="rId5" Type="http://schemas.openxmlformats.org/officeDocument/2006/relationships/customXml" Target="../ink/ink17.xml"/><Relationship Id="rId10" Type="http://schemas.openxmlformats.org/officeDocument/2006/relationships/image" Target="../media/image10.emf"/><Relationship Id="rId4" Type="http://schemas.openxmlformats.org/officeDocument/2006/relationships/image" Target="../media/image7.emf"/><Relationship Id="rId9" Type="http://schemas.openxmlformats.org/officeDocument/2006/relationships/customXml" Target="../ink/ink19.xml"/></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customXml" Target="../ink/ink21.xml"/><Relationship Id="rId7" Type="http://schemas.openxmlformats.org/officeDocument/2006/relationships/customXml" Target="../ink/ink23.xml"/><Relationship Id="rId12" Type="http://schemas.openxmlformats.org/officeDocument/2006/relationships/image" Target="../media/image6.emf"/><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3.emf"/><Relationship Id="rId11" Type="http://schemas.openxmlformats.org/officeDocument/2006/relationships/customXml" Target="../ink/ink25.xml"/><Relationship Id="rId5" Type="http://schemas.openxmlformats.org/officeDocument/2006/relationships/customXml" Target="../ink/ink22.xml"/><Relationship Id="rId10" Type="http://schemas.openxmlformats.org/officeDocument/2006/relationships/image" Target="../media/image5.emf"/><Relationship Id="rId4" Type="http://schemas.openxmlformats.org/officeDocument/2006/relationships/image" Target="../media/image2.emf"/><Relationship Id="rId9" Type="http://schemas.openxmlformats.org/officeDocument/2006/relationships/customXml" Target="../ink/ink24.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rang chiếu Tiêu đề">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Hình chữ nhật 9">
            <a:extLst>
              <a:ext uri="{FF2B5EF4-FFF2-40B4-BE49-F238E27FC236}">
                <a16:creationId xmlns:a16="http://schemas.microsoft.com/office/drawing/2014/main" id="{C6BF408C-A3FE-427A-BCAC-49F0BEAE4F3E}"/>
              </a:ext>
            </a:extLst>
          </p:cNvPr>
          <p:cNvSpPr/>
          <p:nvPr userDrawn="1"/>
        </p:nvSpPr>
        <p:spPr>
          <a:xfrm>
            <a:off x="0" y="1"/>
            <a:ext cx="12192000" cy="6858000"/>
          </a:xfrm>
          <a:prstGeom prst="rect">
            <a:avLst/>
          </a:prstGeom>
          <a:gradFill flip="none" rotWithShape="1">
            <a:gsLst>
              <a:gs pos="49000">
                <a:schemeClr val="tx1">
                  <a:alpha val="0"/>
                </a:schemeClr>
              </a:gs>
              <a:gs pos="100000">
                <a:schemeClr val="tx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vi-VN" noProof="0" dirty="0"/>
          </a:p>
        </p:txBody>
      </p:sp>
      <p:sp>
        <p:nvSpPr>
          <p:cNvPr id="3" name="Tiêu đề phụ 2">
            <a:extLst>
              <a:ext uri="{FF2B5EF4-FFF2-40B4-BE49-F238E27FC236}">
                <a16:creationId xmlns:a16="http://schemas.microsoft.com/office/drawing/2014/main" id="{A3BFFD68-E7DA-43A0-A762-8DE3799F6144}"/>
              </a:ext>
            </a:extLst>
          </p:cNvPr>
          <p:cNvSpPr>
            <a:spLocks noGrp="1"/>
          </p:cNvSpPr>
          <p:nvPr>
            <p:ph type="subTitle" idx="1"/>
          </p:nvPr>
        </p:nvSpPr>
        <p:spPr>
          <a:xfrm>
            <a:off x="1524000" y="1711415"/>
            <a:ext cx="9144000" cy="4021205"/>
          </a:xfrm>
        </p:spPr>
        <p:txBody>
          <a:bodyPr rtlCol="0">
            <a:normAutofit/>
          </a:bodyPr>
          <a:lstStyle>
            <a:lvl1pPr marL="0" indent="0" algn="l">
              <a:buNone/>
              <a:defRPr sz="1300">
                <a:solidFill>
                  <a:schemeClr val="bg1"/>
                </a:solidFill>
                <a:latin typeface="Segoe UI Light" panose="020B0502040204020203" pitchFamily="34" charset="0"/>
                <a:cs typeface="Segoe UI Light" panose="020B0502040204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vi-VN" noProof="0"/>
              <a:t>Bấm để chỉnh sửa kiểu tiêu đề phụ của Bản cái</a:t>
            </a:r>
            <a:endParaRPr lang="vi-VN" noProof="0" dirty="0"/>
          </a:p>
        </p:txBody>
      </p:sp>
      <mc:AlternateContent xmlns:mc="http://schemas.openxmlformats.org/markup-compatibility/2006" xmlns:p14="http://schemas.microsoft.com/office/powerpoint/2010/main">
        <mc:Choice Requires="p14">
          <p:contentPart p14:bwMode="auto" r:id="rId3">
            <p14:nvContentPartPr>
              <p14:cNvPr id="8" name="Ink 7">
                <a:extLst>
                  <a:ext uri="{FF2B5EF4-FFF2-40B4-BE49-F238E27FC236}">
                    <a16:creationId xmlns:a16="http://schemas.microsoft.com/office/drawing/2014/main" id="{01441076-21A4-4AB0-A4C3-2CD86B085516}"/>
                  </a:ext>
                </a:extLst>
              </p14:cNvPr>
              <p14:cNvContentPartPr/>
              <p14:nvPr userDrawn="1"/>
            </p14:nvContentPartPr>
            <p14:xfrm>
              <a:off x="3285825" y="7305630"/>
              <a:ext cx="360" cy="360"/>
            </p14:xfrm>
          </p:contentPart>
        </mc:Choice>
        <mc:Fallback xmlns="">
          <p:pic>
            <p:nvPicPr>
              <p:cNvPr id="8" name="Ink 7">
                <a:extLst>
                  <a:ext uri="{FF2B5EF4-FFF2-40B4-BE49-F238E27FC236}">
                    <a16:creationId xmlns:a16="http://schemas.microsoft.com/office/drawing/2014/main" id="{01441076-21A4-4AB0-A4C3-2CD86B085516}"/>
                  </a:ext>
                </a:extLst>
              </p:cNvPr>
              <p:cNvPicPr/>
              <p:nvPr/>
            </p:nvPicPr>
            <p:blipFill>
              <a:blip r:embed="rId4"/>
              <a:stretch>
                <a:fillRect/>
              </a:stretch>
            </p:blipFill>
            <p:spPr>
              <a:xfrm>
                <a:off x="3277905" y="7297710"/>
                <a:ext cx="1620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9" name="Ink 8">
                <a:extLst>
                  <a:ext uri="{FF2B5EF4-FFF2-40B4-BE49-F238E27FC236}">
                    <a16:creationId xmlns:a16="http://schemas.microsoft.com/office/drawing/2014/main" id="{812E5E6F-A5EC-4FFE-BD32-F34737E4091E}"/>
                  </a:ext>
                </a:extLst>
              </p14:cNvPr>
              <p14:cNvContentPartPr/>
              <p14:nvPr userDrawn="1"/>
            </p14:nvContentPartPr>
            <p14:xfrm>
              <a:off x="2238300" y="1333470"/>
              <a:ext cx="228960" cy="47520"/>
            </p14:xfrm>
          </p:contentPart>
        </mc:Choice>
        <mc:Fallback xmlns="">
          <p:pic>
            <p:nvPicPr>
              <p:cNvPr id="9" name="Ink 8">
                <a:extLst>
                  <a:ext uri="{FF2B5EF4-FFF2-40B4-BE49-F238E27FC236}">
                    <a16:creationId xmlns:a16="http://schemas.microsoft.com/office/drawing/2014/main" id="{812E5E6F-A5EC-4FFE-BD32-F34737E4091E}"/>
                  </a:ext>
                </a:extLst>
              </p:cNvPr>
              <p:cNvPicPr/>
              <p:nvPr/>
            </p:nvPicPr>
            <p:blipFill>
              <a:blip r:embed="rId6"/>
              <a:stretch>
                <a:fillRect/>
              </a:stretch>
            </p:blipFill>
            <p:spPr>
              <a:xfrm>
                <a:off x="2231820" y="1330230"/>
                <a:ext cx="242280" cy="57240"/>
              </a:xfrm>
              <a:prstGeom prst="rect">
                <a:avLst/>
              </a:prstGeom>
            </p:spPr>
          </p:pic>
        </mc:Fallback>
      </mc:AlternateContent>
      <p:sp>
        <p:nvSpPr>
          <p:cNvPr id="2" name="Tiêu đề 1">
            <a:extLst>
              <a:ext uri="{FF2B5EF4-FFF2-40B4-BE49-F238E27FC236}">
                <a16:creationId xmlns:a16="http://schemas.microsoft.com/office/drawing/2014/main" id="{48DFEAF9-3C9A-4305-9782-3EE91C933D8A}"/>
              </a:ext>
            </a:extLst>
          </p:cNvPr>
          <p:cNvSpPr>
            <a:spLocks noGrp="1"/>
          </p:cNvSpPr>
          <p:nvPr>
            <p:ph type="ctrTitle" hasCustomPrompt="1"/>
          </p:nvPr>
        </p:nvSpPr>
        <p:spPr>
          <a:xfrm>
            <a:off x="1524000" y="1122363"/>
            <a:ext cx="9144000" cy="495232"/>
          </a:xfrm>
        </p:spPr>
        <p:txBody>
          <a:bodyPr rtlCol="0" anchor="t">
            <a:normAutofit/>
          </a:bodyPr>
          <a:lstStyle>
            <a:lvl1pPr algn="l">
              <a:defRPr sz="2600">
                <a:solidFill>
                  <a:srgbClr val="408E93"/>
                </a:solidFill>
                <a:latin typeface="Agency FB" panose="020B0503020202020204" pitchFamily="34" charset="0"/>
                <a:cs typeface="Segoe UI Light" panose="020B0502040204020203" pitchFamily="34" charset="0"/>
              </a:defRPr>
            </a:lvl1pPr>
          </a:lstStyle>
          <a:p>
            <a:pPr rtl="0"/>
            <a:r>
              <a:rPr lang="vi-VN" noProof="0" dirty="0"/>
              <a:t>BẤM ĐỂ CHỈNH SỬA KIỂU TIÊU ĐỀ BẢN CÁI</a:t>
            </a:r>
          </a:p>
        </p:txBody>
      </p:sp>
      <mc:AlternateContent xmlns:mc="http://schemas.openxmlformats.org/markup-compatibility/2006" xmlns:p14="http://schemas.microsoft.com/office/powerpoint/2010/main">
        <mc:Choice Requires="p14">
          <p:contentPart p14:bwMode="auto" r:id="rId7">
            <p14:nvContentPartPr>
              <p14:cNvPr id="13" name="Ink 12">
                <a:extLst>
                  <a:ext uri="{FF2B5EF4-FFF2-40B4-BE49-F238E27FC236}">
                    <a16:creationId xmlns:a16="http://schemas.microsoft.com/office/drawing/2014/main" id="{A1E4DA85-F019-4E90-A6AA-7043F3D87AD7}"/>
                  </a:ext>
                </a:extLst>
              </p14:cNvPr>
              <p14:cNvContentPartPr/>
              <p14:nvPr userDrawn="1"/>
            </p14:nvContentPartPr>
            <p14:xfrm>
              <a:off x="5810220" y="4838430"/>
              <a:ext cx="238320" cy="19440"/>
            </p14:xfrm>
          </p:contentPart>
        </mc:Choice>
        <mc:Fallback xmlns="">
          <p:pic>
            <p:nvPicPr>
              <p:cNvPr id="13" name="Ink 12">
                <a:extLst>
                  <a:ext uri="{FF2B5EF4-FFF2-40B4-BE49-F238E27FC236}">
                    <a16:creationId xmlns:a16="http://schemas.microsoft.com/office/drawing/2014/main" id="{A1E4DA85-F019-4E90-A6AA-7043F3D87AD7}"/>
                  </a:ext>
                </a:extLst>
              </p:cNvPr>
              <p:cNvPicPr/>
              <p:nvPr/>
            </p:nvPicPr>
            <p:blipFill>
              <a:blip r:embed="rId8"/>
              <a:stretch>
                <a:fillRect/>
              </a:stretch>
            </p:blipFill>
            <p:spPr>
              <a:xfrm>
                <a:off x="5802300" y="4831361"/>
                <a:ext cx="253440" cy="32871"/>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9" name="Ink 18">
                <a:extLst>
                  <a:ext uri="{FF2B5EF4-FFF2-40B4-BE49-F238E27FC236}">
                    <a16:creationId xmlns:a16="http://schemas.microsoft.com/office/drawing/2014/main" id="{790FFFC0-B22C-429C-95BD-DD45145FEBA8}"/>
                  </a:ext>
                </a:extLst>
              </p14:cNvPr>
              <p14:cNvContentPartPr/>
              <p14:nvPr userDrawn="1"/>
            </p14:nvContentPartPr>
            <p14:xfrm>
              <a:off x="7019925" y="123765"/>
              <a:ext cx="28800" cy="360"/>
            </p14:xfrm>
          </p:contentPart>
        </mc:Choice>
        <mc:Fallback xmlns="">
          <p:pic>
            <p:nvPicPr>
              <p:cNvPr id="19" name="Ink 18">
                <a:extLst>
                  <a:ext uri="{FF2B5EF4-FFF2-40B4-BE49-F238E27FC236}">
                    <a16:creationId xmlns:a16="http://schemas.microsoft.com/office/drawing/2014/main" id="{790FFFC0-B22C-429C-95BD-DD45145FEBA8}"/>
                  </a:ext>
                </a:extLst>
              </p:cNvPr>
              <p:cNvPicPr/>
              <p:nvPr/>
            </p:nvPicPr>
            <p:blipFill>
              <a:blip r:embed="rId10"/>
              <a:stretch>
                <a:fillRect/>
              </a:stretch>
            </p:blipFill>
            <p:spPr>
              <a:xfrm>
                <a:off x="7015245" y="114765"/>
                <a:ext cx="42480" cy="1836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1" name="Ink 20">
                <a:extLst>
                  <a:ext uri="{FF2B5EF4-FFF2-40B4-BE49-F238E27FC236}">
                    <a16:creationId xmlns:a16="http://schemas.microsoft.com/office/drawing/2014/main" id="{4F2552DA-D8AD-49AD-B221-046C987028BC}"/>
                  </a:ext>
                </a:extLst>
              </p14:cNvPr>
              <p14:cNvContentPartPr/>
              <p14:nvPr userDrawn="1"/>
            </p14:nvContentPartPr>
            <p14:xfrm>
              <a:off x="4705125" y="7267500"/>
              <a:ext cx="19440" cy="9720"/>
            </p14:xfrm>
          </p:contentPart>
        </mc:Choice>
        <mc:Fallback xmlns="">
          <p:pic>
            <p:nvPicPr>
              <p:cNvPr id="21" name="Ink 20">
                <a:extLst>
                  <a:ext uri="{FF2B5EF4-FFF2-40B4-BE49-F238E27FC236}">
                    <a16:creationId xmlns:a16="http://schemas.microsoft.com/office/drawing/2014/main" id="{4F2552DA-D8AD-49AD-B221-046C987028BC}"/>
                  </a:ext>
                </a:extLst>
              </p:cNvPr>
              <p:cNvPicPr/>
              <p:nvPr/>
            </p:nvPicPr>
            <p:blipFill>
              <a:blip r:embed="rId12"/>
              <a:stretch>
                <a:fillRect/>
              </a:stretch>
            </p:blipFill>
            <p:spPr>
              <a:xfrm>
                <a:off x="4701885" y="7262293"/>
                <a:ext cx="28080" cy="18051"/>
              </a:xfrm>
              <a:prstGeom prst="rect">
                <a:avLst/>
              </a:prstGeom>
            </p:spPr>
          </p:pic>
        </mc:Fallback>
      </mc:AlternateContent>
    </p:spTree>
    <p:extLst>
      <p:ext uri="{BB962C8B-B14F-4D97-AF65-F5344CB8AC3E}">
        <p14:creationId xmlns:p14="http://schemas.microsoft.com/office/powerpoint/2010/main" val="7007126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rang chiếu Tiêu đề">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Hình chữ nhật 9">
            <a:extLst>
              <a:ext uri="{FF2B5EF4-FFF2-40B4-BE49-F238E27FC236}">
                <a16:creationId xmlns:a16="http://schemas.microsoft.com/office/drawing/2014/main" id="{C6BF408C-A3FE-427A-BCAC-49F0BEAE4F3E}"/>
              </a:ext>
            </a:extLst>
          </p:cNvPr>
          <p:cNvSpPr/>
          <p:nvPr userDrawn="1"/>
        </p:nvSpPr>
        <p:spPr>
          <a:xfrm>
            <a:off x="0" y="1"/>
            <a:ext cx="12192000" cy="6858000"/>
          </a:xfrm>
          <a:prstGeom prst="rect">
            <a:avLst/>
          </a:prstGeom>
          <a:gradFill flip="none" rotWithShape="1">
            <a:gsLst>
              <a:gs pos="49000">
                <a:schemeClr val="tx1">
                  <a:alpha val="0"/>
                </a:schemeClr>
              </a:gs>
              <a:gs pos="100000">
                <a:schemeClr val="tx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vi-VN" noProof="0" dirty="0">
              <a:latin typeface="Calibri (Body)"/>
            </a:endParaRPr>
          </a:p>
        </p:txBody>
      </p:sp>
      <mc:AlternateContent xmlns:mc="http://schemas.openxmlformats.org/markup-compatibility/2006" xmlns:p14="http://schemas.microsoft.com/office/powerpoint/2010/main">
        <mc:Choice Requires="p14">
          <p:contentPart p14:bwMode="auto" r:id="rId3">
            <p14:nvContentPartPr>
              <p14:cNvPr id="8" name="Ink 7">
                <a:extLst>
                  <a:ext uri="{FF2B5EF4-FFF2-40B4-BE49-F238E27FC236}">
                    <a16:creationId xmlns:a16="http://schemas.microsoft.com/office/drawing/2014/main" id="{01441076-21A4-4AB0-A4C3-2CD86B085516}"/>
                  </a:ext>
                </a:extLst>
              </p14:cNvPr>
              <p14:cNvContentPartPr/>
              <p14:nvPr userDrawn="1"/>
            </p14:nvContentPartPr>
            <p14:xfrm>
              <a:off x="3285825" y="7305630"/>
              <a:ext cx="360" cy="360"/>
            </p14:xfrm>
          </p:contentPart>
        </mc:Choice>
        <mc:Fallback xmlns="">
          <p:pic>
            <p:nvPicPr>
              <p:cNvPr id="8" name="Ink 7">
                <a:extLst>
                  <a:ext uri="{FF2B5EF4-FFF2-40B4-BE49-F238E27FC236}">
                    <a16:creationId xmlns:a16="http://schemas.microsoft.com/office/drawing/2014/main" id="{01441076-21A4-4AB0-A4C3-2CD86B085516}"/>
                  </a:ext>
                </a:extLst>
              </p:cNvPr>
              <p:cNvPicPr/>
              <p:nvPr/>
            </p:nvPicPr>
            <p:blipFill>
              <a:blip r:embed="rId4"/>
              <a:stretch>
                <a:fillRect/>
              </a:stretch>
            </p:blipFill>
            <p:spPr>
              <a:xfrm>
                <a:off x="3277905" y="7297710"/>
                <a:ext cx="1620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9" name="Ink 8">
                <a:extLst>
                  <a:ext uri="{FF2B5EF4-FFF2-40B4-BE49-F238E27FC236}">
                    <a16:creationId xmlns:a16="http://schemas.microsoft.com/office/drawing/2014/main" id="{812E5E6F-A5EC-4FFE-BD32-F34737E4091E}"/>
                  </a:ext>
                </a:extLst>
              </p14:cNvPr>
              <p14:cNvContentPartPr/>
              <p14:nvPr userDrawn="1"/>
            </p14:nvContentPartPr>
            <p14:xfrm>
              <a:off x="2238300" y="1333470"/>
              <a:ext cx="228960" cy="47520"/>
            </p14:xfrm>
          </p:contentPart>
        </mc:Choice>
        <mc:Fallback xmlns="">
          <p:pic>
            <p:nvPicPr>
              <p:cNvPr id="9" name="Ink 8">
                <a:extLst>
                  <a:ext uri="{FF2B5EF4-FFF2-40B4-BE49-F238E27FC236}">
                    <a16:creationId xmlns:a16="http://schemas.microsoft.com/office/drawing/2014/main" id="{812E5E6F-A5EC-4FFE-BD32-F34737E4091E}"/>
                  </a:ext>
                </a:extLst>
              </p:cNvPr>
              <p:cNvPicPr/>
              <p:nvPr/>
            </p:nvPicPr>
            <p:blipFill>
              <a:blip r:embed="rId6"/>
              <a:stretch>
                <a:fillRect/>
              </a:stretch>
            </p:blipFill>
            <p:spPr>
              <a:xfrm>
                <a:off x="2231820" y="1330230"/>
                <a:ext cx="242280" cy="572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3" name="Ink 12">
                <a:extLst>
                  <a:ext uri="{FF2B5EF4-FFF2-40B4-BE49-F238E27FC236}">
                    <a16:creationId xmlns:a16="http://schemas.microsoft.com/office/drawing/2014/main" id="{A1E4DA85-F019-4E90-A6AA-7043F3D87AD7}"/>
                  </a:ext>
                </a:extLst>
              </p14:cNvPr>
              <p14:cNvContentPartPr/>
              <p14:nvPr userDrawn="1"/>
            </p14:nvContentPartPr>
            <p14:xfrm>
              <a:off x="5810220" y="4838430"/>
              <a:ext cx="238320" cy="19440"/>
            </p14:xfrm>
          </p:contentPart>
        </mc:Choice>
        <mc:Fallback xmlns="">
          <p:pic>
            <p:nvPicPr>
              <p:cNvPr id="13" name="Ink 12">
                <a:extLst>
                  <a:ext uri="{FF2B5EF4-FFF2-40B4-BE49-F238E27FC236}">
                    <a16:creationId xmlns:a16="http://schemas.microsoft.com/office/drawing/2014/main" id="{A1E4DA85-F019-4E90-A6AA-7043F3D87AD7}"/>
                  </a:ext>
                </a:extLst>
              </p:cNvPr>
              <p:cNvPicPr/>
              <p:nvPr/>
            </p:nvPicPr>
            <p:blipFill>
              <a:blip r:embed="rId8"/>
              <a:stretch>
                <a:fillRect/>
              </a:stretch>
            </p:blipFill>
            <p:spPr>
              <a:xfrm>
                <a:off x="5802300" y="4831361"/>
                <a:ext cx="253440" cy="32871"/>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9" name="Ink 18">
                <a:extLst>
                  <a:ext uri="{FF2B5EF4-FFF2-40B4-BE49-F238E27FC236}">
                    <a16:creationId xmlns:a16="http://schemas.microsoft.com/office/drawing/2014/main" id="{790FFFC0-B22C-429C-95BD-DD45145FEBA8}"/>
                  </a:ext>
                </a:extLst>
              </p14:cNvPr>
              <p14:cNvContentPartPr/>
              <p14:nvPr userDrawn="1"/>
            </p14:nvContentPartPr>
            <p14:xfrm>
              <a:off x="7019925" y="123765"/>
              <a:ext cx="28800" cy="360"/>
            </p14:xfrm>
          </p:contentPart>
        </mc:Choice>
        <mc:Fallback xmlns="">
          <p:pic>
            <p:nvPicPr>
              <p:cNvPr id="19" name="Ink 18">
                <a:extLst>
                  <a:ext uri="{FF2B5EF4-FFF2-40B4-BE49-F238E27FC236}">
                    <a16:creationId xmlns:a16="http://schemas.microsoft.com/office/drawing/2014/main" id="{790FFFC0-B22C-429C-95BD-DD45145FEBA8}"/>
                  </a:ext>
                </a:extLst>
              </p:cNvPr>
              <p:cNvPicPr/>
              <p:nvPr/>
            </p:nvPicPr>
            <p:blipFill>
              <a:blip r:embed="rId10"/>
              <a:stretch>
                <a:fillRect/>
              </a:stretch>
            </p:blipFill>
            <p:spPr>
              <a:xfrm>
                <a:off x="7015245" y="114765"/>
                <a:ext cx="42480" cy="1836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1" name="Ink 20">
                <a:extLst>
                  <a:ext uri="{FF2B5EF4-FFF2-40B4-BE49-F238E27FC236}">
                    <a16:creationId xmlns:a16="http://schemas.microsoft.com/office/drawing/2014/main" id="{4F2552DA-D8AD-49AD-B221-046C987028BC}"/>
                  </a:ext>
                </a:extLst>
              </p14:cNvPr>
              <p14:cNvContentPartPr/>
              <p14:nvPr userDrawn="1"/>
            </p14:nvContentPartPr>
            <p14:xfrm>
              <a:off x="4705125" y="7267500"/>
              <a:ext cx="19440" cy="9720"/>
            </p14:xfrm>
          </p:contentPart>
        </mc:Choice>
        <mc:Fallback xmlns="">
          <p:pic>
            <p:nvPicPr>
              <p:cNvPr id="21" name="Ink 20">
                <a:extLst>
                  <a:ext uri="{FF2B5EF4-FFF2-40B4-BE49-F238E27FC236}">
                    <a16:creationId xmlns:a16="http://schemas.microsoft.com/office/drawing/2014/main" id="{4F2552DA-D8AD-49AD-B221-046C987028BC}"/>
                  </a:ext>
                </a:extLst>
              </p:cNvPr>
              <p:cNvPicPr/>
              <p:nvPr/>
            </p:nvPicPr>
            <p:blipFill>
              <a:blip r:embed="rId12"/>
              <a:stretch>
                <a:fillRect/>
              </a:stretch>
            </p:blipFill>
            <p:spPr>
              <a:xfrm>
                <a:off x="4701885" y="7262293"/>
                <a:ext cx="28080" cy="18051"/>
              </a:xfrm>
              <a:prstGeom prst="rect">
                <a:avLst/>
              </a:prstGeom>
            </p:spPr>
          </p:pic>
        </mc:Fallback>
      </mc:AlternateContent>
      <p:pic>
        <p:nvPicPr>
          <p:cNvPr id="11" name="Ảnh 10">
            <a:extLst>
              <a:ext uri="{FF2B5EF4-FFF2-40B4-BE49-F238E27FC236}">
                <a16:creationId xmlns:a16="http://schemas.microsoft.com/office/drawing/2014/main" id="{BD312742-FF8F-405A-9B03-FA3BE36135F5}"/>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12192000" cy="6858000"/>
          </a:xfrm>
          <a:prstGeom prst="rect">
            <a:avLst/>
          </a:prstGeom>
          <a:blipFill>
            <a:blip r:embed="rId13"/>
            <a:stretch>
              <a:fillRect/>
            </a:stretch>
          </a:blipFill>
        </p:spPr>
      </p:pic>
    </p:spTree>
    <p:extLst>
      <p:ext uri="{BB962C8B-B14F-4D97-AF65-F5344CB8AC3E}">
        <p14:creationId xmlns:p14="http://schemas.microsoft.com/office/powerpoint/2010/main" val="11208704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rang chiếu Tiêu đề">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Hình chữ nhật 9">
            <a:extLst>
              <a:ext uri="{FF2B5EF4-FFF2-40B4-BE49-F238E27FC236}">
                <a16:creationId xmlns:a16="http://schemas.microsoft.com/office/drawing/2014/main" id="{C6BF408C-A3FE-427A-BCAC-49F0BEAE4F3E}"/>
              </a:ext>
            </a:extLst>
          </p:cNvPr>
          <p:cNvSpPr/>
          <p:nvPr userDrawn="1"/>
        </p:nvSpPr>
        <p:spPr>
          <a:xfrm>
            <a:off x="0" y="1"/>
            <a:ext cx="12192000" cy="6858000"/>
          </a:xfrm>
          <a:prstGeom prst="rect">
            <a:avLst/>
          </a:prstGeom>
          <a:gradFill flip="none" rotWithShape="1">
            <a:gsLst>
              <a:gs pos="49000">
                <a:schemeClr val="tx1">
                  <a:alpha val="0"/>
                </a:schemeClr>
              </a:gs>
              <a:gs pos="100000">
                <a:schemeClr val="tx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vi-VN" noProof="0" dirty="0">
              <a:latin typeface="Segoe UI Light" panose="020B0502040204020203" pitchFamily="34" charset="0"/>
              <a:cs typeface="Segoe UI Light" panose="020B0502040204020203" pitchFamily="34" charset="0"/>
            </a:endParaRPr>
          </a:p>
        </p:txBody>
      </p:sp>
      <mc:AlternateContent xmlns:mc="http://schemas.openxmlformats.org/markup-compatibility/2006" xmlns:p14="http://schemas.microsoft.com/office/powerpoint/2010/main">
        <mc:Choice Requires="p14">
          <p:contentPart p14:bwMode="auto" r:id="rId3">
            <p14:nvContentPartPr>
              <p14:cNvPr id="8" name="Ink 7">
                <a:extLst>
                  <a:ext uri="{FF2B5EF4-FFF2-40B4-BE49-F238E27FC236}">
                    <a16:creationId xmlns:a16="http://schemas.microsoft.com/office/drawing/2014/main" id="{01441076-21A4-4AB0-A4C3-2CD86B085516}"/>
                  </a:ext>
                </a:extLst>
              </p14:cNvPr>
              <p14:cNvContentPartPr/>
              <p14:nvPr userDrawn="1"/>
            </p14:nvContentPartPr>
            <p14:xfrm>
              <a:off x="3285825" y="7305630"/>
              <a:ext cx="360" cy="360"/>
            </p14:xfrm>
          </p:contentPart>
        </mc:Choice>
        <mc:Fallback xmlns="">
          <p:pic>
            <p:nvPicPr>
              <p:cNvPr id="8" name="Ink 7">
                <a:extLst>
                  <a:ext uri="{FF2B5EF4-FFF2-40B4-BE49-F238E27FC236}">
                    <a16:creationId xmlns:a16="http://schemas.microsoft.com/office/drawing/2014/main" id="{01441076-21A4-4AB0-A4C3-2CD86B085516}"/>
                  </a:ext>
                </a:extLst>
              </p:cNvPr>
              <p:cNvPicPr/>
              <p:nvPr/>
            </p:nvPicPr>
            <p:blipFill>
              <a:blip r:embed="rId4"/>
              <a:stretch>
                <a:fillRect/>
              </a:stretch>
            </p:blipFill>
            <p:spPr>
              <a:xfrm>
                <a:off x="3277905" y="7297710"/>
                <a:ext cx="1620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9" name="Ink 8">
                <a:extLst>
                  <a:ext uri="{FF2B5EF4-FFF2-40B4-BE49-F238E27FC236}">
                    <a16:creationId xmlns:a16="http://schemas.microsoft.com/office/drawing/2014/main" id="{812E5E6F-A5EC-4FFE-BD32-F34737E4091E}"/>
                  </a:ext>
                </a:extLst>
              </p14:cNvPr>
              <p14:cNvContentPartPr/>
              <p14:nvPr userDrawn="1"/>
            </p14:nvContentPartPr>
            <p14:xfrm>
              <a:off x="2238300" y="1333470"/>
              <a:ext cx="228960" cy="47520"/>
            </p14:xfrm>
          </p:contentPart>
        </mc:Choice>
        <mc:Fallback xmlns="">
          <p:pic>
            <p:nvPicPr>
              <p:cNvPr id="9" name="Ink 8">
                <a:extLst>
                  <a:ext uri="{FF2B5EF4-FFF2-40B4-BE49-F238E27FC236}">
                    <a16:creationId xmlns:a16="http://schemas.microsoft.com/office/drawing/2014/main" id="{812E5E6F-A5EC-4FFE-BD32-F34737E4091E}"/>
                  </a:ext>
                </a:extLst>
              </p:cNvPr>
              <p:cNvPicPr/>
              <p:nvPr/>
            </p:nvPicPr>
            <p:blipFill>
              <a:blip r:embed="rId6"/>
              <a:stretch>
                <a:fillRect/>
              </a:stretch>
            </p:blipFill>
            <p:spPr>
              <a:xfrm>
                <a:off x="2231820" y="1330230"/>
                <a:ext cx="242280" cy="572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3" name="Ink 12">
                <a:extLst>
                  <a:ext uri="{FF2B5EF4-FFF2-40B4-BE49-F238E27FC236}">
                    <a16:creationId xmlns:a16="http://schemas.microsoft.com/office/drawing/2014/main" id="{A1E4DA85-F019-4E90-A6AA-7043F3D87AD7}"/>
                  </a:ext>
                </a:extLst>
              </p14:cNvPr>
              <p14:cNvContentPartPr/>
              <p14:nvPr userDrawn="1"/>
            </p14:nvContentPartPr>
            <p14:xfrm>
              <a:off x="5810220" y="4838430"/>
              <a:ext cx="238320" cy="19440"/>
            </p14:xfrm>
          </p:contentPart>
        </mc:Choice>
        <mc:Fallback xmlns="">
          <p:pic>
            <p:nvPicPr>
              <p:cNvPr id="13" name="Ink 12">
                <a:extLst>
                  <a:ext uri="{FF2B5EF4-FFF2-40B4-BE49-F238E27FC236}">
                    <a16:creationId xmlns:a16="http://schemas.microsoft.com/office/drawing/2014/main" id="{A1E4DA85-F019-4E90-A6AA-7043F3D87AD7}"/>
                  </a:ext>
                </a:extLst>
              </p:cNvPr>
              <p:cNvPicPr/>
              <p:nvPr/>
            </p:nvPicPr>
            <p:blipFill>
              <a:blip r:embed="rId8"/>
              <a:stretch>
                <a:fillRect/>
              </a:stretch>
            </p:blipFill>
            <p:spPr>
              <a:xfrm>
                <a:off x="5802300" y="4831361"/>
                <a:ext cx="253440" cy="32871"/>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9" name="Ink 18">
                <a:extLst>
                  <a:ext uri="{FF2B5EF4-FFF2-40B4-BE49-F238E27FC236}">
                    <a16:creationId xmlns:a16="http://schemas.microsoft.com/office/drawing/2014/main" id="{790FFFC0-B22C-429C-95BD-DD45145FEBA8}"/>
                  </a:ext>
                </a:extLst>
              </p14:cNvPr>
              <p14:cNvContentPartPr/>
              <p14:nvPr userDrawn="1"/>
            </p14:nvContentPartPr>
            <p14:xfrm>
              <a:off x="7019925" y="123765"/>
              <a:ext cx="28800" cy="360"/>
            </p14:xfrm>
          </p:contentPart>
        </mc:Choice>
        <mc:Fallback xmlns="">
          <p:pic>
            <p:nvPicPr>
              <p:cNvPr id="19" name="Ink 18">
                <a:extLst>
                  <a:ext uri="{FF2B5EF4-FFF2-40B4-BE49-F238E27FC236}">
                    <a16:creationId xmlns:a16="http://schemas.microsoft.com/office/drawing/2014/main" id="{790FFFC0-B22C-429C-95BD-DD45145FEBA8}"/>
                  </a:ext>
                </a:extLst>
              </p:cNvPr>
              <p:cNvPicPr/>
              <p:nvPr/>
            </p:nvPicPr>
            <p:blipFill>
              <a:blip r:embed="rId10"/>
              <a:stretch>
                <a:fillRect/>
              </a:stretch>
            </p:blipFill>
            <p:spPr>
              <a:xfrm>
                <a:off x="7015245" y="114765"/>
                <a:ext cx="42480" cy="1836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1" name="Ink 20">
                <a:extLst>
                  <a:ext uri="{FF2B5EF4-FFF2-40B4-BE49-F238E27FC236}">
                    <a16:creationId xmlns:a16="http://schemas.microsoft.com/office/drawing/2014/main" id="{4F2552DA-D8AD-49AD-B221-046C987028BC}"/>
                  </a:ext>
                </a:extLst>
              </p14:cNvPr>
              <p14:cNvContentPartPr/>
              <p14:nvPr userDrawn="1"/>
            </p14:nvContentPartPr>
            <p14:xfrm>
              <a:off x="4705125" y="7267500"/>
              <a:ext cx="19440" cy="9720"/>
            </p14:xfrm>
          </p:contentPart>
        </mc:Choice>
        <mc:Fallback xmlns="">
          <p:pic>
            <p:nvPicPr>
              <p:cNvPr id="21" name="Ink 20">
                <a:extLst>
                  <a:ext uri="{FF2B5EF4-FFF2-40B4-BE49-F238E27FC236}">
                    <a16:creationId xmlns:a16="http://schemas.microsoft.com/office/drawing/2014/main" id="{4F2552DA-D8AD-49AD-B221-046C987028BC}"/>
                  </a:ext>
                </a:extLst>
              </p:cNvPr>
              <p:cNvPicPr/>
              <p:nvPr/>
            </p:nvPicPr>
            <p:blipFill>
              <a:blip r:embed="rId12"/>
              <a:stretch>
                <a:fillRect/>
              </a:stretch>
            </p:blipFill>
            <p:spPr>
              <a:xfrm>
                <a:off x="4701885" y="7262293"/>
                <a:ext cx="28080" cy="18051"/>
              </a:xfrm>
              <a:prstGeom prst="rect">
                <a:avLst/>
              </a:prstGeom>
            </p:spPr>
          </p:pic>
        </mc:Fallback>
      </mc:AlternateContent>
      <p:sp>
        <p:nvSpPr>
          <p:cNvPr id="11" name="Tiêu đề phụ 2">
            <a:extLst>
              <a:ext uri="{FF2B5EF4-FFF2-40B4-BE49-F238E27FC236}">
                <a16:creationId xmlns:a16="http://schemas.microsoft.com/office/drawing/2014/main" id="{34C0FACC-90E6-4A01-8792-8FA91B7D3E15}"/>
              </a:ext>
            </a:extLst>
          </p:cNvPr>
          <p:cNvSpPr>
            <a:spLocks noGrp="1"/>
          </p:cNvSpPr>
          <p:nvPr>
            <p:ph type="subTitle" idx="1" hasCustomPrompt="1"/>
          </p:nvPr>
        </p:nvSpPr>
        <p:spPr>
          <a:xfrm>
            <a:off x="963827" y="2543436"/>
            <a:ext cx="3760738" cy="4021205"/>
          </a:xfrm>
        </p:spPr>
        <p:txBody>
          <a:bodyPr rtlCol="0">
            <a:normAutofit/>
          </a:bodyPr>
          <a:lstStyle>
            <a:lvl1pPr marL="0" indent="0" algn="l">
              <a:lnSpc>
                <a:spcPct val="110000"/>
              </a:lnSpc>
              <a:buNone/>
              <a:defRPr sz="1300">
                <a:solidFill>
                  <a:schemeClr val="bg1"/>
                </a:solidFill>
                <a:latin typeface="Segoe UI Light" panose="020B0502040204020203" pitchFamily="34" charset="0"/>
                <a:cs typeface="Segoe UI Light" panose="020B0502040204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vi-VN" noProof="0" dirty="0"/>
              <a:t>Năng </a:t>
            </a:r>
            <a:r>
              <a:rPr lang="vi-VN" noProof="0" dirty="0" err="1"/>
              <a:t>lượng</a:t>
            </a:r>
            <a:r>
              <a:rPr lang="vi-VN" noProof="0" dirty="0"/>
              <a:t> </a:t>
            </a:r>
            <a:r>
              <a:rPr lang="vi-VN" noProof="0" dirty="0" err="1"/>
              <a:t>dùng</a:t>
            </a:r>
            <a:r>
              <a:rPr lang="vi-VN" noProof="0" dirty="0"/>
              <a:t> cho </a:t>
            </a:r>
            <a:r>
              <a:rPr lang="vi-VN" noProof="0" dirty="0" err="1"/>
              <a:t>các</a:t>
            </a:r>
            <a:r>
              <a:rPr lang="vi-VN" noProof="0" dirty="0"/>
              <a:t> </a:t>
            </a:r>
            <a:r>
              <a:rPr lang="vi-VN" noProof="0" dirty="0" err="1"/>
              <a:t>máy</a:t>
            </a:r>
            <a:r>
              <a:rPr lang="vi-VN" noProof="0" dirty="0"/>
              <a:t> </a:t>
            </a:r>
            <a:r>
              <a:rPr lang="vi-VN" noProof="0" dirty="0" err="1"/>
              <a:t>tính</a:t>
            </a:r>
            <a:r>
              <a:rPr lang="vi-VN" noProof="0" dirty="0"/>
              <a:t> </a:t>
            </a:r>
            <a:r>
              <a:rPr lang="vi-VN" noProof="0" dirty="0" err="1"/>
              <a:t>và</a:t>
            </a:r>
            <a:r>
              <a:rPr lang="vi-VN" noProof="0" dirty="0"/>
              <a:t> </a:t>
            </a:r>
            <a:r>
              <a:rPr lang="vi-VN" noProof="0" dirty="0" err="1"/>
              <a:t>dụng</a:t>
            </a:r>
            <a:r>
              <a:rPr lang="vi-VN" noProof="0" dirty="0"/>
              <a:t> </a:t>
            </a:r>
            <a:r>
              <a:rPr lang="vi-VN" noProof="0" dirty="0" err="1"/>
              <a:t>cụ</a:t>
            </a:r>
            <a:r>
              <a:rPr lang="vi-VN" noProof="0" dirty="0"/>
              <a:t> khoa </a:t>
            </a:r>
            <a:r>
              <a:rPr lang="vi-VN" noProof="0" dirty="0" err="1"/>
              <a:t>học</a:t>
            </a:r>
            <a:r>
              <a:rPr lang="vi-VN" noProof="0" dirty="0"/>
              <a:t> </a:t>
            </a:r>
            <a:r>
              <a:rPr lang="vi-VN" noProof="0" dirty="0" err="1"/>
              <a:t>tích</a:t>
            </a:r>
            <a:r>
              <a:rPr lang="vi-VN" noProof="0" dirty="0"/>
              <a:t> </a:t>
            </a:r>
            <a:r>
              <a:rPr lang="vi-VN" noProof="0" dirty="0" err="1"/>
              <a:t>hợp</a:t>
            </a:r>
            <a:r>
              <a:rPr lang="vi-VN" noProof="0" dirty="0"/>
              <a:t> </a:t>
            </a:r>
            <a:r>
              <a:rPr lang="vi-VN" noProof="0" dirty="0" err="1"/>
              <a:t>được</a:t>
            </a:r>
            <a:r>
              <a:rPr lang="vi-VN" noProof="0" dirty="0"/>
              <a:t> cung </a:t>
            </a:r>
            <a:r>
              <a:rPr lang="vi-VN" noProof="0" dirty="0" err="1"/>
              <a:t>cấp</a:t>
            </a:r>
            <a:r>
              <a:rPr lang="vi-VN" noProof="0" dirty="0"/>
              <a:t> </a:t>
            </a:r>
            <a:r>
              <a:rPr lang="vi-VN" noProof="0" dirty="0" err="1"/>
              <a:t>bởi</a:t>
            </a:r>
            <a:r>
              <a:rPr lang="vi-VN" noProof="0" dirty="0"/>
              <a:t> hai </a:t>
            </a:r>
            <a:r>
              <a:rPr lang="vi-VN" noProof="0" dirty="0" err="1"/>
              <a:t>pa</a:t>
            </a:r>
            <a:r>
              <a:rPr lang="vi-VN" noProof="0" dirty="0"/>
              <a:t>-nen </a:t>
            </a:r>
            <a:r>
              <a:rPr lang="vi-VN" noProof="0" dirty="0" err="1"/>
              <a:t>mặt</a:t>
            </a:r>
            <a:r>
              <a:rPr lang="vi-VN" noProof="0" dirty="0"/>
              <a:t> </a:t>
            </a:r>
            <a:r>
              <a:rPr lang="vi-VN" noProof="0" dirty="0" err="1"/>
              <a:t>trời</a:t>
            </a:r>
            <a:r>
              <a:rPr lang="vi-VN" noProof="0" dirty="0"/>
              <a:t> 2,45 x 7,56 m. Năng </a:t>
            </a:r>
            <a:r>
              <a:rPr lang="vi-VN" noProof="0" dirty="0" err="1"/>
              <a:t>lượng</a:t>
            </a:r>
            <a:r>
              <a:rPr lang="vi-VN" noProof="0" dirty="0"/>
              <a:t> do </a:t>
            </a:r>
            <a:r>
              <a:rPr lang="vi-VN" noProof="0" dirty="0" err="1"/>
              <a:t>các</a:t>
            </a:r>
            <a:r>
              <a:rPr lang="vi-VN" noProof="0" dirty="0"/>
              <a:t> </a:t>
            </a:r>
            <a:r>
              <a:rPr lang="vi-VN" noProof="0" dirty="0" err="1"/>
              <a:t>pa</a:t>
            </a:r>
            <a:r>
              <a:rPr lang="vi-VN" noProof="0" dirty="0"/>
              <a:t>-nen </a:t>
            </a:r>
            <a:r>
              <a:rPr lang="vi-VN" noProof="0" dirty="0" err="1"/>
              <a:t>tạo</a:t>
            </a:r>
            <a:r>
              <a:rPr lang="vi-VN" noProof="0" dirty="0"/>
              <a:t> ra </a:t>
            </a:r>
            <a:r>
              <a:rPr lang="vi-VN" noProof="0" dirty="0" err="1"/>
              <a:t>cũng</a:t>
            </a:r>
            <a:r>
              <a:rPr lang="vi-VN" noProof="0" dirty="0"/>
              <a:t> </a:t>
            </a:r>
            <a:r>
              <a:rPr lang="vi-VN" noProof="0" dirty="0" err="1"/>
              <a:t>được</a:t>
            </a:r>
            <a:r>
              <a:rPr lang="vi-VN" noProof="0" dirty="0"/>
              <a:t> </a:t>
            </a:r>
            <a:r>
              <a:rPr lang="vi-VN" noProof="0" dirty="0" err="1"/>
              <a:t>sử</a:t>
            </a:r>
            <a:r>
              <a:rPr lang="vi-VN" noProof="0" dirty="0"/>
              <a:t> </a:t>
            </a:r>
            <a:r>
              <a:rPr lang="vi-VN" noProof="0" dirty="0" err="1"/>
              <a:t>dụng</a:t>
            </a:r>
            <a:r>
              <a:rPr lang="vi-VN" noProof="0" dirty="0"/>
              <a:t> </a:t>
            </a:r>
            <a:r>
              <a:rPr lang="vi-VN" noProof="0" dirty="0" err="1"/>
              <a:t>để</a:t>
            </a:r>
            <a:r>
              <a:rPr lang="vi-VN" noProof="0" dirty="0"/>
              <a:t> </a:t>
            </a:r>
            <a:r>
              <a:rPr lang="vi-VN" noProof="0" dirty="0" err="1"/>
              <a:t>sạc</a:t>
            </a:r>
            <a:r>
              <a:rPr lang="vi-VN" noProof="0" dirty="0"/>
              <a:t> </a:t>
            </a:r>
            <a:r>
              <a:rPr lang="vi-VN" noProof="0" dirty="0" err="1"/>
              <a:t>sáu</a:t>
            </a:r>
            <a:r>
              <a:rPr lang="vi-VN" noProof="0" dirty="0"/>
              <a:t> pin </a:t>
            </a:r>
            <a:r>
              <a:rPr lang="vi-VN" noProof="0" dirty="0" err="1"/>
              <a:t>nicken</a:t>
            </a:r>
            <a:r>
              <a:rPr lang="vi-VN" noProof="0" dirty="0"/>
              <a:t> </a:t>
            </a:r>
            <a:r>
              <a:rPr lang="vi-VN" noProof="0" dirty="0" err="1"/>
              <a:t>hydro</a:t>
            </a:r>
            <a:r>
              <a:rPr lang="vi-VN" noProof="0" dirty="0"/>
              <a:t> </a:t>
            </a:r>
            <a:r>
              <a:rPr lang="vi-VN" noProof="0" dirty="0" err="1"/>
              <a:t>dùng</a:t>
            </a:r>
            <a:r>
              <a:rPr lang="vi-VN" noProof="0" dirty="0"/>
              <a:t> </a:t>
            </a:r>
            <a:r>
              <a:rPr lang="vi-VN" noProof="0" dirty="0" err="1"/>
              <a:t>để</a:t>
            </a:r>
            <a:r>
              <a:rPr lang="vi-VN" noProof="0" dirty="0"/>
              <a:t> cung </a:t>
            </a:r>
            <a:r>
              <a:rPr lang="vi-VN" noProof="0" dirty="0" err="1"/>
              <a:t>cấp</a:t>
            </a:r>
            <a:r>
              <a:rPr lang="vi-VN" noProof="0" dirty="0"/>
              <a:t> năng </a:t>
            </a:r>
            <a:r>
              <a:rPr lang="vi-VN" noProof="0" dirty="0" err="1"/>
              <a:t>lượng</a:t>
            </a:r>
            <a:r>
              <a:rPr lang="vi-VN" noProof="0" dirty="0"/>
              <a:t> cho phi </a:t>
            </a:r>
            <a:r>
              <a:rPr lang="vi-VN" noProof="0" dirty="0" err="1"/>
              <a:t>thuyền</a:t>
            </a:r>
            <a:r>
              <a:rPr lang="vi-VN" noProof="0" dirty="0"/>
              <a:t> </a:t>
            </a:r>
            <a:r>
              <a:rPr lang="vi-VN" noProof="0" dirty="0" err="1"/>
              <a:t>khoảng</a:t>
            </a:r>
            <a:r>
              <a:rPr lang="vi-VN" noProof="0" dirty="0"/>
              <a:t> 25 </a:t>
            </a:r>
            <a:r>
              <a:rPr lang="vi-VN" noProof="0" dirty="0" err="1"/>
              <a:t>phút</a:t>
            </a:r>
            <a:r>
              <a:rPr lang="vi-VN" noProof="0" dirty="0"/>
              <a:t> trên </a:t>
            </a:r>
            <a:r>
              <a:rPr lang="vi-VN" noProof="0" dirty="0" err="1"/>
              <a:t>mỗi</a:t>
            </a:r>
            <a:r>
              <a:rPr lang="vi-VN" noProof="0" dirty="0"/>
              <a:t> </a:t>
            </a:r>
            <a:r>
              <a:rPr lang="vi-VN" noProof="0" dirty="0" err="1"/>
              <a:t>quỹ</a:t>
            </a:r>
            <a:r>
              <a:rPr lang="vi-VN" noProof="0" dirty="0"/>
              <a:t> </a:t>
            </a:r>
            <a:r>
              <a:rPr lang="vi-VN" noProof="0" dirty="0" err="1"/>
              <a:t>đạo</a:t>
            </a:r>
            <a:r>
              <a:rPr lang="vi-VN" noProof="0" dirty="0"/>
              <a:t> khi </a:t>
            </a:r>
            <a:r>
              <a:rPr lang="vi-VN" noProof="0" dirty="0" err="1"/>
              <a:t>Hubble</a:t>
            </a:r>
            <a:r>
              <a:rPr lang="vi-VN" noProof="0" dirty="0"/>
              <a:t> bay ngang qua </a:t>
            </a:r>
            <a:r>
              <a:rPr lang="vi-VN" noProof="0" dirty="0" err="1"/>
              <a:t>bóng</a:t>
            </a:r>
            <a:r>
              <a:rPr lang="vi-VN" noProof="0" dirty="0"/>
              <a:t> </a:t>
            </a:r>
            <a:r>
              <a:rPr lang="vi-VN" noProof="0" dirty="0" err="1"/>
              <a:t>của</a:t>
            </a:r>
            <a:r>
              <a:rPr lang="vi-VN" noProof="0" dirty="0"/>
              <a:t> </a:t>
            </a:r>
            <a:r>
              <a:rPr lang="vi-VN" noProof="0" dirty="0" err="1"/>
              <a:t>Trái</a:t>
            </a:r>
            <a:r>
              <a:rPr lang="vi-VN" noProof="0" dirty="0"/>
              <a:t> </a:t>
            </a:r>
            <a:r>
              <a:rPr lang="vi-VN" noProof="0" dirty="0" err="1"/>
              <a:t>đất</a:t>
            </a:r>
            <a:r>
              <a:rPr lang="vi-VN" noProof="0" dirty="0"/>
              <a:t>.</a:t>
            </a:r>
          </a:p>
        </p:txBody>
      </p:sp>
      <p:sp>
        <p:nvSpPr>
          <p:cNvPr id="12" name="Tiêu đề 1">
            <a:extLst>
              <a:ext uri="{FF2B5EF4-FFF2-40B4-BE49-F238E27FC236}">
                <a16:creationId xmlns:a16="http://schemas.microsoft.com/office/drawing/2014/main" id="{884C55E0-4986-474A-BC74-1B4E8A2F7D16}"/>
              </a:ext>
            </a:extLst>
          </p:cNvPr>
          <p:cNvSpPr>
            <a:spLocks noGrp="1"/>
          </p:cNvSpPr>
          <p:nvPr>
            <p:ph type="ctrTitle" hasCustomPrompt="1"/>
          </p:nvPr>
        </p:nvSpPr>
        <p:spPr>
          <a:xfrm>
            <a:off x="963827" y="1921433"/>
            <a:ext cx="9144000" cy="495232"/>
          </a:xfrm>
        </p:spPr>
        <p:txBody>
          <a:bodyPr rtlCol="0" anchor="t">
            <a:normAutofit/>
          </a:bodyPr>
          <a:lstStyle>
            <a:lvl1pPr algn="l">
              <a:defRPr sz="2600">
                <a:solidFill>
                  <a:srgbClr val="408E93"/>
                </a:solidFill>
                <a:latin typeface="Agency FB" panose="020B0503020202020204" pitchFamily="34" charset="0"/>
                <a:cs typeface="Segoe UI Light" panose="020B0502040204020203" pitchFamily="34" charset="0"/>
              </a:defRPr>
            </a:lvl1pPr>
          </a:lstStyle>
          <a:p>
            <a:pPr rtl="0"/>
            <a:r>
              <a:rPr lang="vi-VN" noProof="0" dirty="0"/>
              <a:t>TẤM PA-NEN MẶT TRỜI</a:t>
            </a:r>
          </a:p>
        </p:txBody>
      </p:sp>
      <p:grpSp>
        <p:nvGrpSpPr>
          <p:cNvPr id="14" name="Nhóm 13">
            <a:extLst>
              <a:ext uri="{FF2B5EF4-FFF2-40B4-BE49-F238E27FC236}">
                <a16:creationId xmlns:a16="http://schemas.microsoft.com/office/drawing/2014/main" id="{27E37D6D-34CE-4FE3-A6C6-4FC22C72F7A0}"/>
              </a:ext>
            </a:extLst>
          </p:cNvPr>
          <p:cNvGrpSpPr/>
          <p:nvPr userDrawn="1"/>
        </p:nvGrpSpPr>
        <p:grpSpPr>
          <a:xfrm>
            <a:off x="1013641" y="2259110"/>
            <a:ext cx="5513866" cy="276225"/>
            <a:chOff x="1557338" y="1458610"/>
            <a:chExt cx="5513866" cy="276225"/>
          </a:xfrm>
        </p:grpSpPr>
        <p:cxnSp>
          <p:nvCxnSpPr>
            <p:cNvPr id="15" name="Đường nối Thẳng 14">
              <a:extLst>
                <a:ext uri="{FF2B5EF4-FFF2-40B4-BE49-F238E27FC236}">
                  <a16:creationId xmlns:a16="http://schemas.microsoft.com/office/drawing/2014/main" id="{71CBDA1B-9FA8-429D-A07D-655D394A1C71}"/>
                </a:ext>
              </a:extLst>
            </p:cNvPr>
            <p:cNvCxnSpPr/>
            <p:nvPr/>
          </p:nvCxnSpPr>
          <p:spPr>
            <a:xfrm>
              <a:off x="1557338" y="1589020"/>
              <a:ext cx="5362574" cy="0"/>
            </a:xfrm>
            <a:prstGeom prst="line">
              <a:avLst/>
            </a:prstGeom>
            <a:ln>
              <a:solidFill>
                <a:schemeClr val="bg1"/>
              </a:solidFill>
              <a:prstDash val="sysDash"/>
              <a:tailEnd type="none"/>
            </a:ln>
          </p:spPr>
          <p:style>
            <a:lnRef idx="1">
              <a:schemeClr val="accent1"/>
            </a:lnRef>
            <a:fillRef idx="0">
              <a:schemeClr val="accent1"/>
            </a:fillRef>
            <a:effectRef idx="0">
              <a:schemeClr val="accent1"/>
            </a:effectRef>
            <a:fontRef idx="minor">
              <a:schemeClr val="tx1"/>
            </a:fontRef>
          </p:style>
        </p:cxnSp>
        <p:pic>
          <p:nvPicPr>
            <p:cNvPr id="16" name="Ảnh 15">
              <a:extLst>
                <a:ext uri="{FF2B5EF4-FFF2-40B4-BE49-F238E27FC236}">
                  <a16:creationId xmlns:a16="http://schemas.microsoft.com/office/drawing/2014/main" id="{B5FBA15E-A7E6-483D-9298-EC007237A71F}"/>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794979" y="1458610"/>
              <a:ext cx="276225" cy="276225"/>
            </a:xfrm>
            <a:prstGeom prst="rect">
              <a:avLst/>
            </a:prstGeom>
          </p:spPr>
        </p:pic>
      </p:grpSp>
    </p:spTree>
    <p:extLst>
      <p:ext uri="{BB962C8B-B14F-4D97-AF65-F5344CB8AC3E}">
        <p14:creationId xmlns:p14="http://schemas.microsoft.com/office/powerpoint/2010/main" val="486920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3_Trang chiếu Tiêu đề">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êu đề phụ 2">
            <a:extLst>
              <a:ext uri="{FF2B5EF4-FFF2-40B4-BE49-F238E27FC236}">
                <a16:creationId xmlns:a16="http://schemas.microsoft.com/office/drawing/2014/main" id="{A3BFFD68-E7DA-43A0-A762-8DE3799F6144}"/>
              </a:ext>
            </a:extLst>
          </p:cNvPr>
          <p:cNvSpPr>
            <a:spLocks noGrp="1"/>
          </p:cNvSpPr>
          <p:nvPr>
            <p:ph type="subTitle" idx="1"/>
          </p:nvPr>
        </p:nvSpPr>
        <p:spPr>
          <a:xfrm>
            <a:off x="1524000" y="1711415"/>
            <a:ext cx="9144000" cy="4021205"/>
          </a:xfrm>
        </p:spPr>
        <p:txBody>
          <a:bodyPr rtlCol="0">
            <a:normAutofit/>
          </a:bodyPr>
          <a:lstStyle>
            <a:lvl1pPr marL="0" indent="0" algn="l">
              <a:buNone/>
              <a:defRPr sz="1300">
                <a:solidFill>
                  <a:schemeClr val="bg1"/>
                </a:solidFill>
                <a:latin typeface="Segoe UI Light" panose="020B0502040204020203" pitchFamily="34" charset="0"/>
                <a:cs typeface="Segoe UI Light" panose="020B0502040204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vi-VN" noProof="0"/>
              <a:t>Bấm để chỉnh sửa kiểu tiêu đề phụ của Bản cái</a:t>
            </a:r>
            <a:endParaRPr lang="vi-VN" noProof="0" dirty="0"/>
          </a:p>
        </p:txBody>
      </p:sp>
      <mc:AlternateContent xmlns:mc="http://schemas.openxmlformats.org/markup-compatibility/2006" xmlns:p14="http://schemas.microsoft.com/office/powerpoint/2010/main">
        <mc:Choice Requires="p14">
          <p:contentPart p14:bwMode="auto" r:id="rId3">
            <p14:nvContentPartPr>
              <p14:cNvPr id="8" name="Ink 7">
                <a:extLst>
                  <a:ext uri="{FF2B5EF4-FFF2-40B4-BE49-F238E27FC236}">
                    <a16:creationId xmlns:a16="http://schemas.microsoft.com/office/drawing/2014/main" id="{01441076-21A4-4AB0-A4C3-2CD86B085516}"/>
                  </a:ext>
                </a:extLst>
              </p14:cNvPr>
              <p14:cNvContentPartPr/>
              <p14:nvPr userDrawn="1"/>
            </p14:nvContentPartPr>
            <p14:xfrm>
              <a:off x="3285825" y="7305630"/>
              <a:ext cx="360" cy="360"/>
            </p14:xfrm>
          </p:contentPart>
        </mc:Choice>
        <mc:Fallback xmlns="">
          <p:pic>
            <p:nvPicPr>
              <p:cNvPr id="8" name="Ink 7">
                <a:extLst>
                  <a:ext uri="{FF2B5EF4-FFF2-40B4-BE49-F238E27FC236}">
                    <a16:creationId xmlns:a16="http://schemas.microsoft.com/office/drawing/2014/main" id="{01441076-21A4-4AB0-A4C3-2CD86B085516}"/>
                  </a:ext>
                </a:extLst>
              </p:cNvPr>
              <p:cNvPicPr/>
              <p:nvPr/>
            </p:nvPicPr>
            <p:blipFill>
              <a:blip r:embed="rId4"/>
              <a:stretch>
                <a:fillRect/>
              </a:stretch>
            </p:blipFill>
            <p:spPr>
              <a:xfrm>
                <a:off x="3277905" y="7297710"/>
                <a:ext cx="1620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9" name="Ink 8">
                <a:extLst>
                  <a:ext uri="{FF2B5EF4-FFF2-40B4-BE49-F238E27FC236}">
                    <a16:creationId xmlns:a16="http://schemas.microsoft.com/office/drawing/2014/main" id="{812E5E6F-A5EC-4FFE-BD32-F34737E4091E}"/>
                  </a:ext>
                </a:extLst>
              </p14:cNvPr>
              <p14:cNvContentPartPr/>
              <p14:nvPr userDrawn="1"/>
            </p14:nvContentPartPr>
            <p14:xfrm>
              <a:off x="2238300" y="1333470"/>
              <a:ext cx="228960" cy="47520"/>
            </p14:xfrm>
          </p:contentPart>
        </mc:Choice>
        <mc:Fallback xmlns="">
          <p:pic>
            <p:nvPicPr>
              <p:cNvPr id="9" name="Ink 8">
                <a:extLst>
                  <a:ext uri="{FF2B5EF4-FFF2-40B4-BE49-F238E27FC236}">
                    <a16:creationId xmlns:a16="http://schemas.microsoft.com/office/drawing/2014/main" id="{812E5E6F-A5EC-4FFE-BD32-F34737E4091E}"/>
                  </a:ext>
                </a:extLst>
              </p:cNvPr>
              <p:cNvPicPr/>
              <p:nvPr/>
            </p:nvPicPr>
            <p:blipFill>
              <a:blip r:embed="rId6"/>
              <a:stretch>
                <a:fillRect/>
              </a:stretch>
            </p:blipFill>
            <p:spPr>
              <a:xfrm>
                <a:off x="2231820" y="1330230"/>
                <a:ext cx="242280" cy="57240"/>
              </a:xfrm>
              <a:prstGeom prst="rect">
                <a:avLst/>
              </a:prstGeom>
            </p:spPr>
          </p:pic>
        </mc:Fallback>
      </mc:AlternateContent>
      <p:sp>
        <p:nvSpPr>
          <p:cNvPr id="2" name="Tiêu đề 1">
            <a:extLst>
              <a:ext uri="{FF2B5EF4-FFF2-40B4-BE49-F238E27FC236}">
                <a16:creationId xmlns:a16="http://schemas.microsoft.com/office/drawing/2014/main" id="{48DFEAF9-3C9A-4305-9782-3EE91C933D8A}"/>
              </a:ext>
            </a:extLst>
          </p:cNvPr>
          <p:cNvSpPr>
            <a:spLocks noGrp="1"/>
          </p:cNvSpPr>
          <p:nvPr>
            <p:ph type="ctrTitle" hasCustomPrompt="1"/>
          </p:nvPr>
        </p:nvSpPr>
        <p:spPr>
          <a:xfrm>
            <a:off x="1524000" y="1122363"/>
            <a:ext cx="9144000" cy="495232"/>
          </a:xfrm>
        </p:spPr>
        <p:txBody>
          <a:bodyPr rtlCol="0" anchor="t">
            <a:normAutofit/>
          </a:bodyPr>
          <a:lstStyle>
            <a:lvl1pPr algn="l">
              <a:defRPr sz="2600">
                <a:solidFill>
                  <a:srgbClr val="408E93"/>
                </a:solidFill>
                <a:latin typeface="Agency FB" panose="020B0503020202020204" pitchFamily="34" charset="0"/>
                <a:cs typeface="Segoe UI Light" panose="020B0502040204020203" pitchFamily="34" charset="0"/>
              </a:defRPr>
            </a:lvl1pPr>
          </a:lstStyle>
          <a:p>
            <a:pPr rtl="0"/>
            <a:r>
              <a:rPr lang="vi-VN" noProof="0" dirty="0"/>
              <a:t>BẤM ĐỂ CHỈNH SỬA KIỂU TIÊU ĐỀ BẢN CÁI</a:t>
            </a:r>
          </a:p>
        </p:txBody>
      </p:sp>
      <mc:AlternateContent xmlns:mc="http://schemas.openxmlformats.org/markup-compatibility/2006" xmlns:p14="http://schemas.microsoft.com/office/powerpoint/2010/main">
        <mc:Choice Requires="p14">
          <p:contentPart p14:bwMode="auto" r:id="rId7">
            <p14:nvContentPartPr>
              <p14:cNvPr id="13" name="Ink 12">
                <a:extLst>
                  <a:ext uri="{FF2B5EF4-FFF2-40B4-BE49-F238E27FC236}">
                    <a16:creationId xmlns:a16="http://schemas.microsoft.com/office/drawing/2014/main" id="{A1E4DA85-F019-4E90-A6AA-7043F3D87AD7}"/>
                  </a:ext>
                </a:extLst>
              </p14:cNvPr>
              <p14:cNvContentPartPr/>
              <p14:nvPr userDrawn="1"/>
            </p14:nvContentPartPr>
            <p14:xfrm>
              <a:off x="5810220" y="4838430"/>
              <a:ext cx="238320" cy="19440"/>
            </p14:xfrm>
          </p:contentPart>
        </mc:Choice>
        <mc:Fallback xmlns="">
          <p:pic>
            <p:nvPicPr>
              <p:cNvPr id="13" name="Ink 12">
                <a:extLst>
                  <a:ext uri="{FF2B5EF4-FFF2-40B4-BE49-F238E27FC236}">
                    <a16:creationId xmlns:a16="http://schemas.microsoft.com/office/drawing/2014/main" id="{A1E4DA85-F019-4E90-A6AA-7043F3D87AD7}"/>
                  </a:ext>
                </a:extLst>
              </p:cNvPr>
              <p:cNvPicPr/>
              <p:nvPr/>
            </p:nvPicPr>
            <p:blipFill>
              <a:blip r:embed="rId8"/>
              <a:stretch>
                <a:fillRect/>
              </a:stretch>
            </p:blipFill>
            <p:spPr>
              <a:xfrm>
                <a:off x="5802300" y="4831361"/>
                <a:ext cx="253440" cy="32871"/>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9" name="Ink 18">
                <a:extLst>
                  <a:ext uri="{FF2B5EF4-FFF2-40B4-BE49-F238E27FC236}">
                    <a16:creationId xmlns:a16="http://schemas.microsoft.com/office/drawing/2014/main" id="{790FFFC0-B22C-429C-95BD-DD45145FEBA8}"/>
                  </a:ext>
                </a:extLst>
              </p14:cNvPr>
              <p14:cNvContentPartPr/>
              <p14:nvPr userDrawn="1"/>
            </p14:nvContentPartPr>
            <p14:xfrm>
              <a:off x="7019925" y="123765"/>
              <a:ext cx="28800" cy="360"/>
            </p14:xfrm>
          </p:contentPart>
        </mc:Choice>
        <mc:Fallback xmlns="">
          <p:pic>
            <p:nvPicPr>
              <p:cNvPr id="19" name="Ink 18">
                <a:extLst>
                  <a:ext uri="{FF2B5EF4-FFF2-40B4-BE49-F238E27FC236}">
                    <a16:creationId xmlns:a16="http://schemas.microsoft.com/office/drawing/2014/main" id="{790FFFC0-B22C-429C-95BD-DD45145FEBA8}"/>
                  </a:ext>
                </a:extLst>
              </p:cNvPr>
              <p:cNvPicPr/>
              <p:nvPr/>
            </p:nvPicPr>
            <p:blipFill>
              <a:blip r:embed="rId10"/>
              <a:stretch>
                <a:fillRect/>
              </a:stretch>
            </p:blipFill>
            <p:spPr>
              <a:xfrm>
                <a:off x="7015245" y="114765"/>
                <a:ext cx="42480" cy="1836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1" name="Ink 20">
                <a:extLst>
                  <a:ext uri="{FF2B5EF4-FFF2-40B4-BE49-F238E27FC236}">
                    <a16:creationId xmlns:a16="http://schemas.microsoft.com/office/drawing/2014/main" id="{4F2552DA-D8AD-49AD-B221-046C987028BC}"/>
                  </a:ext>
                </a:extLst>
              </p14:cNvPr>
              <p14:cNvContentPartPr/>
              <p14:nvPr userDrawn="1"/>
            </p14:nvContentPartPr>
            <p14:xfrm>
              <a:off x="4705125" y="7267500"/>
              <a:ext cx="19440" cy="9720"/>
            </p14:xfrm>
          </p:contentPart>
        </mc:Choice>
        <mc:Fallback xmlns="">
          <p:pic>
            <p:nvPicPr>
              <p:cNvPr id="21" name="Ink 20">
                <a:extLst>
                  <a:ext uri="{FF2B5EF4-FFF2-40B4-BE49-F238E27FC236}">
                    <a16:creationId xmlns:a16="http://schemas.microsoft.com/office/drawing/2014/main" id="{4F2552DA-D8AD-49AD-B221-046C987028BC}"/>
                  </a:ext>
                </a:extLst>
              </p:cNvPr>
              <p:cNvPicPr/>
              <p:nvPr/>
            </p:nvPicPr>
            <p:blipFill>
              <a:blip r:embed="rId12"/>
              <a:stretch>
                <a:fillRect/>
              </a:stretch>
            </p:blipFill>
            <p:spPr>
              <a:xfrm>
                <a:off x="4701885" y="7262293"/>
                <a:ext cx="28080" cy="18051"/>
              </a:xfrm>
              <a:prstGeom prst="rect">
                <a:avLst/>
              </a:prstGeom>
            </p:spPr>
          </p:pic>
        </mc:Fallback>
      </mc:AlternateContent>
      <p:sp>
        <p:nvSpPr>
          <p:cNvPr id="10" name="Hình chữ nhật 9">
            <a:extLst>
              <a:ext uri="{FF2B5EF4-FFF2-40B4-BE49-F238E27FC236}">
                <a16:creationId xmlns:a16="http://schemas.microsoft.com/office/drawing/2014/main" id="{C6BF408C-A3FE-427A-BCAC-49F0BEAE4F3E}"/>
              </a:ext>
            </a:extLst>
          </p:cNvPr>
          <p:cNvSpPr/>
          <p:nvPr userDrawn="1"/>
        </p:nvSpPr>
        <p:spPr>
          <a:xfrm>
            <a:off x="0" y="1"/>
            <a:ext cx="12192000" cy="6858000"/>
          </a:xfrm>
          <a:prstGeom prst="rect">
            <a:avLst/>
          </a:prstGeom>
          <a:gradFill flip="none" rotWithShape="1">
            <a:gsLst>
              <a:gs pos="49000">
                <a:schemeClr val="tx1">
                  <a:alpha val="0"/>
                </a:schemeClr>
              </a:gs>
              <a:gs pos="100000">
                <a:schemeClr val="tx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vi-VN" noProof="0" dirty="0">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16970569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4_Trang chiếu Tiêu đề">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êu đề phụ 2">
            <a:extLst>
              <a:ext uri="{FF2B5EF4-FFF2-40B4-BE49-F238E27FC236}">
                <a16:creationId xmlns:a16="http://schemas.microsoft.com/office/drawing/2014/main" id="{A3BFFD68-E7DA-43A0-A762-8DE3799F6144}"/>
              </a:ext>
            </a:extLst>
          </p:cNvPr>
          <p:cNvSpPr>
            <a:spLocks noGrp="1"/>
          </p:cNvSpPr>
          <p:nvPr>
            <p:ph type="subTitle" idx="1"/>
          </p:nvPr>
        </p:nvSpPr>
        <p:spPr>
          <a:xfrm>
            <a:off x="1524000" y="1711415"/>
            <a:ext cx="9144000" cy="4021205"/>
          </a:xfrm>
        </p:spPr>
        <p:txBody>
          <a:bodyPr rtlCol="0">
            <a:normAutofit/>
          </a:bodyPr>
          <a:lstStyle>
            <a:lvl1pPr marL="0" indent="0" algn="l">
              <a:buNone/>
              <a:defRPr sz="1300">
                <a:solidFill>
                  <a:schemeClr val="bg1"/>
                </a:solidFill>
                <a:latin typeface="Segoe UI Light" panose="020B0502040204020203" pitchFamily="34" charset="0"/>
                <a:cs typeface="Segoe UI Light" panose="020B0502040204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vi-VN" noProof="0"/>
              <a:t>Bấm để chỉnh sửa kiểu tiêu đề phụ của Bản cái</a:t>
            </a:r>
            <a:endParaRPr lang="vi-VN" noProof="0" dirty="0"/>
          </a:p>
        </p:txBody>
      </p:sp>
      <mc:AlternateContent xmlns:mc="http://schemas.openxmlformats.org/markup-compatibility/2006" xmlns:p14="http://schemas.microsoft.com/office/powerpoint/2010/main">
        <mc:Choice Requires="p14">
          <p:contentPart p14:bwMode="auto" r:id="rId3">
            <p14:nvContentPartPr>
              <p14:cNvPr id="8" name="Ink 7">
                <a:extLst>
                  <a:ext uri="{FF2B5EF4-FFF2-40B4-BE49-F238E27FC236}">
                    <a16:creationId xmlns:a16="http://schemas.microsoft.com/office/drawing/2014/main" id="{01441076-21A4-4AB0-A4C3-2CD86B085516}"/>
                  </a:ext>
                </a:extLst>
              </p14:cNvPr>
              <p14:cNvContentPartPr/>
              <p14:nvPr userDrawn="1"/>
            </p14:nvContentPartPr>
            <p14:xfrm>
              <a:off x="3285825" y="7305630"/>
              <a:ext cx="360" cy="360"/>
            </p14:xfrm>
          </p:contentPart>
        </mc:Choice>
        <mc:Fallback xmlns="">
          <p:pic>
            <p:nvPicPr>
              <p:cNvPr id="8" name="Ink 7">
                <a:extLst>
                  <a:ext uri="{FF2B5EF4-FFF2-40B4-BE49-F238E27FC236}">
                    <a16:creationId xmlns:a16="http://schemas.microsoft.com/office/drawing/2014/main" id="{01441076-21A4-4AB0-A4C3-2CD86B085516}"/>
                  </a:ext>
                </a:extLst>
              </p:cNvPr>
              <p:cNvPicPr/>
              <p:nvPr/>
            </p:nvPicPr>
            <p:blipFill>
              <a:blip r:embed="rId4"/>
              <a:stretch>
                <a:fillRect/>
              </a:stretch>
            </p:blipFill>
            <p:spPr>
              <a:xfrm>
                <a:off x="3277905" y="7297710"/>
                <a:ext cx="16200" cy="162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9" name="Ink 8">
                <a:extLst>
                  <a:ext uri="{FF2B5EF4-FFF2-40B4-BE49-F238E27FC236}">
                    <a16:creationId xmlns:a16="http://schemas.microsoft.com/office/drawing/2014/main" id="{812E5E6F-A5EC-4FFE-BD32-F34737E4091E}"/>
                  </a:ext>
                </a:extLst>
              </p14:cNvPr>
              <p14:cNvContentPartPr/>
              <p14:nvPr userDrawn="1"/>
            </p14:nvContentPartPr>
            <p14:xfrm>
              <a:off x="2238300" y="1333470"/>
              <a:ext cx="228960" cy="47520"/>
            </p14:xfrm>
          </p:contentPart>
        </mc:Choice>
        <mc:Fallback xmlns="">
          <p:pic>
            <p:nvPicPr>
              <p:cNvPr id="9" name="Ink 8">
                <a:extLst>
                  <a:ext uri="{FF2B5EF4-FFF2-40B4-BE49-F238E27FC236}">
                    <a16:creationId xmlns:a16="http://schemas.microsoft.com/office/drawing/2014/main" id="{812E5E6F-A5EC-4FFE-BD32-F34737E4091E}"/>
                  </a:ext>
                </a:extLst>
              </p:cNvPr>
              <p:cNvPicPr/>
              <p:nvPr/>
            </p:nvPicPr>
            <p:blipFill>
              <a:blip r:embed="rId6"/>
              <a:stretch>
                <a:fillRect/>
              </a:stretch>
            </p:blipFill>
            <p:spPr>
              <a:xfrm>
                <a:off x="2231820" y="1330230"/>
                <a:ext cx="242280" cy="57240"/>
              </a:xfrm>
              <a:prstGeom prst="rect">
                <a:avLst/>
              </a:prstGeom>
            </p:spPr>
          </p:pic>
        </mc:Fallback>
      </mc:AlternateContent>
      <p:sp>
        <p:nvSpPr>
          <p:cNvPr id="2" name="Tiêu đề 1">
            <a:extLst>
              <a:ext uri="{FF2B5EF4-FFF2-40B4-BE49-F238E27FC236}">
                <a16:creationId xmlns:a16="http://schemas.microsoft.com/office/drawing/2014/main" id="{48DFEAF9-3C9A-4305-9782-3EE91C933D8A}"/>
              </a:ext>
            </a:extLst>
          </p:cNvPr>
          <p:cNvSpPr>
            <a:spLocks noGrp="1"/>
          </p:cNvSpPr>
          <p:nvPr>
            <p:ph type="ctrTitle" hasCustomPrompt="1"/>
          </p:nvPr>
        </p:nvSpPr>
        <p:spPr>
          <a:xfrm>
            <a:off x="1524000" y="1122363"/>
            <a:ext cx="9144000" cy="495232"/>
          </a:xfrm>
        </p:spPr>
        <p:txBody>
          <a:bodyPr rtlCol="0" anchor="t">
            <a:normAutofit/>
          </a:bodyPr>
          <a:lstStyle>
            <a:lvl1pPr algn="l">
              <a:defRPr sz="2600">
                <a:solidFill>
                  <a:srgbClr val="408E93"/>
                </a:solidFill>
                <a:latin typeface="Agency FB" panose="020B0503020202020204" pitchFamily="34" charset="0"/>
                <a:cs typeface="Segoe UI Light" panose="020B0502040204020203" pitchFamily="34" charset="0"/>
              </a:defRPr>
            </a:lvl1pPr>
          </a:lstStyle>
          <a:p>
            <a:pPr rtl="0"/>
            <a:r>
              <a:rPr lang="vi-VN" noProof="0" dirty="0"/>
              <a:t>BẤM ĐỂ CHỈNH SỬA KIỂU TIÊU ĐỀ BẢN CÁI</a:t>
            </a:r>
          </a:p>
        </p:txBody>
      </p:sp>
      <mc:AlternateContent xmlns:mc="http://schemas.openxmlformats.org/markup-compatibility/2006" xmlns:p14="http://schemas.microsoft.com/office/powerpoint/2010/main">
        <mc:Choice Requires="p14">
          <p:contentPart p14:bwMode="auto" r:id="rId7">
            <p14:nvContentPartPr>
              <p14:cNvPr id="13" name="Ink 12">
                <a:extLst>
                  <a:ext uri="{FF2B5EF4-FFF2-40B4-BE49-F238E27FC236}">
                    <a16:creationId xmlns:a16="http://schemas.microsoft.com/office/drawing/2014/main" id="{A1E4DA85-F019-4E90-A6AA-7043F3D87AD7}"/>
                  </a:ext>
                </a:extLst>
              </p14:cNvPr>
              <p14:cNvContentPartPr/>
              <p14:nvPr userDrawn="1"/>
            </p14:nvContentPartPr>
            <p14:xfrm>
              <a:off x="5810220" y="4838430"/>
              <a:ext cx="238320" cy="19440"/>
            </p14:xfrm>
          </p:contentPart>
        </mc:Choice>
        <mc:Fallback xmlns="">
          <p:pic>
            <p:nvPicPr>
              <p:cNvPr id="13" name="Ink 12">
                <a:extLst>
                  <a:ext uri="{FF2B5EF4-FFF2-40B4-BE49-F238E27FC236}">
                    <a16:creationId xmlns:a16="http://schemas.microsoft.com/office/drawing/2014/main" id="{A1E4DA85-F019-4E90-A6AA-7043F3D87AD7}"/>
                  </a:ext>
                </a:extLst>
              </p:cNvPr>
              <p:cNvPicPr/>
              <p:nvPr/>
            </p:nvPicPr>
            <p:blipFill>
              <a:blip r:embed="rId8"/>
              <a:stretch>
                <a:fillRect/>
              </a:stretch>
            </p:blipFill>
            <p:spPr>
              <a:xfrm>
                <a:off x="5802300" y="4831361"/>
                <a:ext cx="253440" cy="32871"/>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9" name="Ink 18">
                <a:extLst>
                  <a:ext uri="{FF2B5EF4-FFF2-40B4-BE49-F238E27FC236}">
                    <a16:creationId xmlns:a16="http://schemas.microsoft.com/office/drawing/2014/main" id="{790FFFC0-B22C-429C-95BD-DD45145FEBA8}"/>
                  </a:ext>
                </a:extLst>
              </p14:cNvPr>
              <p14:cNvContentPartPr/>
              <p14:nvPr userDrawn="1"/>
            </p14:nvContentPartPr>
            <p14:xfrm>
              <a:off x="7019925" y="123765"/>
              <a:ext cx="28800" cy="360"/>
            </p14:xfrm>
          </p:contentPart>
        </mc:Choice>
        <mc:Fallback xmlns="">
          <p:pic>
            <p:nvPicPr>
              <p:cNvPr id="19" name="Ink 18">
                <a:extLst>
                  <a:ext uri="{FF2B5EF4-FFF2-40B4-BE49-F238E27FC236}">
                    <a16:creationId xmlns:a16="http://schemas.microsoft.com/office/drawing/2014/main" id="{790FFFC0-B22C-429C-95BD-DD45145FEBA8}"/>
                  </a:ext>
                </a:extLst>
              </p:cNvPr>
              <p:cNvPicPr/>
              <p:nvPr/>
            </p:nvPicPr>
            <p:blipFill>
              <a:blip r:embed="rId10"/>
              <a:stretch>
                <a:fillRect/>
              </a:stretch>
            </p:blipFill>
            <p:spPr>
              <a:xfrm>
                <a:off x="7015245" y="114765"/>
                <a:ext cx="42480" cy="1836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1" name="Ink 20">
                <a:extLst>
                  <a:ext uri="{FF2B5EF4-FFF2-40B4-BE49-F238E27FC236}">
                    <a16:creationId xmlns:a16="http://schemas.microsoft.com/office/drawing/2014/main" id="{4F2552DA-D8AD-49AD-B221-046C987028BC}"/>
                  </a:ext>
                </a:extLst>
              </p14:cNvPr>
              <p14:cNvContentPartPr/>
              <p14:nvPr userDrawn="1"/>
            </p14:nvContentPartPr>
            <p14:xfrm>
              <a:off x="4705125" y="7267500"/>
              <a:ext cx="19440" cy="9720"/>
            </p14:xfrm>
          </p:contentPart>
        </mc:Choice>
        <mc:Fallback xmlns="">
          <p:pic>
            <p:nvPicPr>
              <p:cNvPr id="21" name="Ink 20">
                <a:extLst>
                  <a:ext uri="{FF2B5EF4-FFF2-40B4-BE49-F238E27FC236}">
                    <a16:creationId xmlns:a16="http://schemas.microsoft.com/office/drawing/2014/main" id="{4F2552DA-D8AD-49AD-B221-046C987028BC}"/>
                  </a:ext>
                </a:extLst>
              </p:cNvPr>
              <p:cNvPicPr/>
              <p:nvPr/>
            </p:nvPicPr>
            <p:blipFill>
              <a:blip r:embed="rId12"/>
              <a:stretch>
                <a:fillRect/>
              </a:stretch>
            </p:blipFill>
            <p:spPr>
              <a:xfrm>
                <a:off x="4701885" y="7262293"/>
                <a:ext cx="28080" cy="18051"/>
              </a:xfrm>
              <a:prstGeom prst="rect">
                <a:avLst/>
              </a:prstGeom>
            </p:spPr>
          </p:pic>
        </mc:Fallback>
      </mc:AlternateContent>
      <p:sp>
        <p:nvSpPr>
          <p:cNvPr id="10" name="Hình chữ nhật 9">
            <a:extLst>
              <a:ext uri="{FF2B5EF4-FFF2-40B4-BE49-F238E27FC236}">
                <a16:creationId xmlns:a16="http://schemas.microsoft.com/office/drawing/2014/main" id="{C6BF408C-A3FE-427A-BCAC-49F0BEAE4F3E}"/>
              </a:ext>
            </a:extLst>
          </p:cNvPr>
          <p:cNvSpPr/>
          <p:nvPr userDrawn="1"/>
        </p:nvSpPr>
        <p:spPr>
          <a:xfrm>
            <a:off x="0" y="1"/>
            <a:ext cx="12192000" cy="6858000"/>
          </a:xfrm>
          <a:prstGeom prst="rect">
            <a:avLst/>
          </a:prstGeom>
          <a:gradFill flip="none" rotWithShape="1">
            <a:gsLst>
              <a:gs pos="49000">
                <a:schemeClr val="tx1">
                  <a:alpha val="0"/>
                </a:schemeClr>
              </a:gs>
              <a:gs pos="100000">
                <a:schemeClr val="tx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vi-VN" noProof="0" dirty="0"/>
          </a:p>
        </p:txBody>
      </p:sp>
    </p:spTree>
    <p:extLst>
      <p:ext uri="{BB962C8B-B14F-4D97-AF65-F5344CB8AC3E}">
        <p14:creationId xmlns:p14="http://schemas.microsoft.com/office/powerpoint/2010/main" val="10875275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êu đề và Nội dung">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2F8512A5-4A94-4AD1-8E4A-1EA129F986FD}"/>
              </a:ext>
            </a:extLst>
          </p:cNvPr>
          <p:cNvSpPr>
            <a:spLocks noGrp="1"/>
          </p:cNvSpPr>
          <p:nvPr>
            <p:ph type="title"/>
          </p:nvPr>
        </p:nvSpPr>
        <p:spPr/>
        <p:txBody>
          <a:bodyPr rtlCol="0"/>
          <a:lstStyle/>
          <a:p>
            <a:pPr rtl="0"/>
            <a:r>
              <a:rPr lang="vi-VN" noProof="0"/>
              <a:t>Bấm để sửa kiểu tiêu đề Bản cái</a:t>
            </a:r>
            <a:endParaRPr lang="vi-VN" noProof="0" dirty="0"/>
          </a:p>
        </p:txBody>
      </p:sp>
      <p:sp>
        <p:nvSpPr>
          <p:cNvPr id="3" name="Chỗ dành sẵn cho Nội dung 2">
            <a:extLst>
              <a:ext uri="{FF2B5EF4-FFF2-40B4-BE49-F238E27FC236}">
                <a16:creationId xmlns:a16="http://schemas.microsoft.com/office/drawing/2014/main" id="{11FE6721-7958-497F-BDBF-202EA49F193D}"/>
              </a:ext>
            </a:extLst>
          </p:cNvPr>
          <p:cNvSpPr>
            <a:spLocks noGrp="1"/>
          </p:cNvSpPr>
          <p:nvPr>
            <p:ph idx="1"/>
          </p:nvPr>
        </p:nvSpPr>
        <p:spPr/>
        <p:txBody>
          <a:bodyPr rtlCol="0"/>
          <a:lstStyle/>
          <a:p>
            <a:pPr lvl="0" rtl="0"/>
            <a:r>
              <a:rPr lang="vi-VN" noProof="0"/>
              <a:t>Bấm để chỉnh sửa kiểu văn bản của Bản cái</a:t>
            </a:r>
          </a:p>
          <a:p>
            <a:pPr lvl="1" rtl="0"/>
            <a:r>
              <a:rPr lang="vi-VN" noProof="0"/>
              <a:t>Mức hai</a:t>
            </a:r>
          </a:p>
          <a:p>
            <a:pPr lvl="2" rtl="0"/>
            <a:r>
              <a:rPr lang="vi-VN" noProof="0"/>
              <a:t>Mức ba</a:t>
            </a:r>
          </a:p>
          <a:p>
            <a:pPr lvl="3" rtl="0"/>
            <a:r>
              <a:rPr lang="vi-VN" noProof="0"/>
              <a:t>Mức bốn</a:t>
            </a:r>
          </a:p>
          <a:p>
            <a:pPr lvl="4" rtl="0"/>
            <a:r>
              <a:rPr lang="vi-VN" noProof="0"/>
              <a:t>Mức năm</a:t>
            </a:r>
            <a:endParaRPr lang="vi-VN" noProof="0" dirty="0"/>
          </a:p>
        </p:txBody>
      </p:sp>
      <p:sp>
        <p:nvSpPr>
          <p:cNvPr id="4" name="Chỗ dành sẵn cho Ngày 3">
            <a:extLst>
              <a:ext uri="{FF2B5EF4-FFF2-40B4-BE49-F238E27FC236}">
                <a16:creationId xmlns:a16="http://schemas.microsoft.com/office/drawing/2014/main" id="{8F3C0A16-F783-4588-B672-5058DF08C081}"/>
              </a:ext>
            </a:extLst>
          </p:cNvPr>
          <p:cNvSpPr>
            <a:spLocks noGrp="1"/>
          </p:cNvSpPr>
          <p:nvPr>
            <p:ph type="dt" sz="half" idx="10"/>
          </p:nvPr>
        </p:nvSpPr>
        <p:spPr/>
        <p:txBody>
          <a:bodyPr rtlCol="0"/>
          <a:lstStyle/>
          <a:p>
            <a:pPr rtl="0"/>
            <a:fld id="{FB6E2EBF-856B-46E8-A6DF-017A920B6709}" type="datetime1">
              <a:rPr lang="vi-VN" noProof="0" smtClean="0"/>
              <a:t>17/09/2026</a:t>
            </a:fld>
            <a:endParaRPr lang="vi-VN" noProof="0" dirty="0"/>
          </a:p>
        </p:txBody>
      </p:sp>
      <p:sp>
        <p:nvSpPr>
          <p:cNvPr id="5" name="Chỗ dành sẵn cho Chân trang 4">
            <a:extLst>
              <a:ext uri="{FF2B5EF4-FFF2-40B4-BE49-F238E27FC236}">
                <a16:creationId xmlns:a16="http://schemas.microsoft.com/office/drawing/2014/main" id="{BD350778-6411-40BC-969D-A8D237EDD276}"/>
              </a:ext>
            </a:extLst>
          </p:cNvPr>
          <p:cNvSpPr>
            <a:spLocks noGrp="1"/>
          </p:cNvSpPr>
          <p:nvPr>
            <p:ph type="ftr" sz="quarter" idx="11"/>
          </p:nvPr>
        </p:nvSpPr>
        <p:spPr/>
        <p:txBody>
          <a:bodyPr rtlCol="0"/>
          <a:lstStyle/>
          <a:p>
            <a:pPr rtl="0"/>
            <a:endParaRPr lang="vi-VN" noProof="0" dirty="0"/>
          </a:p>
        </p:txBody>
      </p:sp>
      <p:sp>
        <p:nvSpPr>
          <p:cNvPr id="6" name="Chỗ dành sẵn cho Số hiệu Bản chiếu 5">
            <a:extLst>
              <a:ext uri="{FF2B5EF4-FFF2-40B4-BE49-F238E27FC236}">
                <a16:creationId xmlns:a16="http://schemas.microsoft.com/office/drawing/2014/main" id="{228D5302-3190-447A-93C9-69054625D96A}"/>
              </a:ext>
            </a:extLst>
          </p:cNvPr>
          <p:cNvSpPr>
            <a:spLocks noGrp="1"/>
          </p:cNvSpPr>
          <p:nvPr>
            <p:ph type="sldNum" sz="quarter" idx="12"/>
          </p:nvPr>
        </p:nvSpPr>
        <p:spPr/>
        <p:txBody>
          <a:bodyPr rtlCol="0"/>
          <a:lstStyle/>
          <a:p>
            <a:pPr rtl="0"/>
            <a:fld id="{8A717781-12D9-4CDB-9AAE-83636CBD66D6}" type="slidenum">
              <a:rPr lang="vi-VN" noProof="0" smtClean="0"/>
              <a:t>‹#›</a:t>
            </a:fld>
            <a:endParaRPr lang="vi-VN" noProof="0" dirty="0"/>
          </a:p>
        </p:txBody>
      </p:sp>
    </p:spTree>
    <p:extLst>
      <p:ext uri="{BB962C8B-B14F-4D97-AF65-F5344CB8AC3E}">
        <p14:creationId xmlns:p14="http://schemas.microsoft.com/office/powerpoint/2010/main" val="16763488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Tiêu đề của Mục">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A18A55D5-7F7F-4923-B13A-FB14C9079802}"/>
              </a:ext>
            </a:extLst>
          </p:cNvPr>
          <p:cNvSpPr>
            <a:spLocks noGrp="1"/>
          </p:cNvSpPr>
          <p:nvPr>
            <p:ph type="title"/>
          </p:nvPr>
        </p:nvSpPr>
        <p:spPr>
          <a:xfrm>
            <a:off x="831850" y="1709738"/>
            <a:ext cx="10515600" cy="2852737"/>
          </a:xfrm>
        </p:spPr>
        <p:txBody>
          <a:bodyPr rtlCol="0" anchor="b"/>
          <a:lstStyle>
            <a:lvl1pPr>
              <a:defRPr sz="6000"/>
            </a:lvl1pPr>
          </a:lstStyle>
          <a:p>
            <a:pPr rtl="0"/>
            <a:r>
              <a:rPr lang="vi-VN" noProof="0"/>
              <a:t>Bấm để sửa kiểu tiêu đề Bản cái</a:t>
            </a:r>
            <a:endParaRPr lang="vi-VN" noProof="0" dirty="0"/>
          </a:p>
        </p:txBody>
      </p:sp>
      <p:sp>
        <p:nvSpPr>
          <p:cNvPr id="3" name="Chỗ dành sẵn cho Văn bản 2">
            <a:extLst>
              <a:ext uri="{FF2B5EF4-FFF2-40B4-BE49-F238E27FC236}">
                <a16:creationId xmlns:a16="http://schemas.microsoft.com/office/drawing/2014/main" id="{D7DA3E33-C1C5-4903-B6A0-5DCA0E5DAF74}"/>
              </a:ext>
            </a:extLst>
          </p:cNvPr>
          <p:cNvSpPr>
            <a:spLocks noGrp="1"/>
          </p:cNvSpPr>
          <p:nvPr>
            <p:ph type="body" idx="1"/>
          </p:nvPr>
        </p:nvSpPr>
        <p:spPr>
          <a:xfrm>
            <a:off x="831850" y="4589463"/>
            <a:ext cx="10515600" cy="1500187"/>
          </a:xfrm>
        </p:spPr>
        <p:txBody>
          <a:bodyPr rtlCol="0"/>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vi-VN" noProof="0"/>
              <a:t>Bấm để chỉnh sửa kiểu văn bản của Bản cái</a:t>
            </a:r>
          </a:p>
        </p:txBody>
      </p:sp>
      <p:sp>
        <p:nvSpPr>
          <p:cNvPr id="4" name="Chỗ dành sẵn cho Ngày 3">
            <a:extLst>
              <a:ext uri="{FF2B5EF4-FFF2-40B4-BE49-F238E27FC236}">
                <a16:creationId xmlns:a16="http://schemas.microsoft.com/office/drawing/2014/main" id="{92CEEB41-7B20-4E9D-854C-61E519F596A9}"/>
              </a:ext>
            </a:extLst>
          </p:cNvPr>
          <p:cNvSpPr>
            <a:spLocks noGrp="1"/>
          </p:cNvSpPr>
          <p:nvPr>
            <p:ph type="dt" sz="half" idx="10"/>
          </p:nvPr>
        </p:nvSpPr>
        <p:spPr/>
        <p:txBody>
          <a:bodyPr rtlCol="0"/>
          <a:lstStyle/>
          <a:p>
            <a:pPr rtl="0"/>
            <a:fld id="{030E4C2E-595F-48E7-BE0A-47A0716B41C7}" type="datetime1">
              <a:rPr lang="vi-VN" noProof="0" smtClean="0"/>
              <a:t>17/09/2026</a:t>
            </a:fld>
            <a:endParaRPr lang="vi-VN" noProof="0" dirty="0"/>
          </a:p>
        </p:txBody>
      </p:sp>
      <p:sp>
        <p:nvSpPr>
          <p:cNvPr id="5" name="Chỗ dành sẵn cho Chân trang 4">
            <a:extLst>
              <a:ext uri="{FF2B5EF4-FFF2-40B4-BE49-F238E27FC236}">
                <a16:creationId xmlns:a16="http://schemas.microsoft.com/office/drawing/2014/main" id="{B15B4E84-AF49-469B-BA25-009B696C4DC6}"/>
              </a:ext>
            </a:extLst>
          </p:cNvPr>
          <p:cNvSpPr>
            <a:spLocks noGrp="1"/>
          </p:cNvSpPr>
          <p:nvPr>
            <p:ph type="ftr" sz="quarter" idx="11"/>
          </p:nvPr>
        </p:nvSpPr>
        <p:spPr/>
        <p:txBody>
          <a:bodyPr rtlCol="0"/>
          <a:lstStyle/>
          <a:p>
            <a:pPr rtl="0"/>
            <a:endParaRPr lang="vi-VN" noProof="0" dirty="0"/>
          </a:p>
        </p:txBody>
      </p:sp>
      <p:sp>
        <p:nvSpPr>
          <p:cNvPr id="6" name="Chỗ dành sẵn cho Số hiệu Bản chiếu 5">
            <a:extLst>
              <a:ext uri="{FF2B5EF4-FFF2-40B4-BE49-F238E27FC236}">
                <a16:creationId xmlns:a16="http://schemas.microsoft.com/office/drawing/2014/main" id="{38771073-1660-4665-AD08-B1F6EEEC6D09}"/>
              </a:ext>
            </a:extLst>
          </p:cNvPr>
          <p:cNvSpPr>
            <a:spLocks noGrp="1"/>
          </p:cNvSpPr>
          <p:nvPr>
            <p:ph type="sldNum" sz="quarter" idx="12"/>
          </p:nvPr>
        </p:nvSpPr>
        <p:spPr/>
        <p:txBody>
          <a:bodyPr rtlCol="0"/>
          <a:lstStyle/>
          <a:p>
            <a:pPr rtl="0"/>
            <a:fld id="{8A717781-12D9-4CDB-9AAE-83636CBD66D6}" type="slidenum">
              <a:rPr lang="vi-VN" noProof="0" smtClean="0"/>
              <a:t>‹#›</a:t>
            </a:fld>
            <a:endParaRPr lang="vi-VN" noProof="0" dirty="0"/>
          </a:p>
        </p:txBody>
      </p:sp>
    </p:spTree>
    <p:extLst>
      <p:ext uri="{BB962C8B-B14F-4D97-AF65-F5344CB8AC3E}">
        <p14:creationId xmlns:p14="http://schemas.microsoft.com/office/powerpoint/2010/main" val="42318269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Hai Nội dung">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E9164BBC-F386-4C51-801D-CF55F338F87F}"/>
              </a:ext>
            </a:extLst>
          </p:cNvPr>
          <p:cNvSpPr>
            <a:spLocks noGrp="1"/>
          </p:cNvSpPr>
          <p:nvPr>
            <p:ph type="title"/>
          </p:nvPr>
        </p:nvSpPr>
        <p:spPr/>
        <p:txBody>
          <a:bodyPr rtlCol="0"/>
          <a:lstStyle/>
          <a:p>
            <a:pPr rtl="0"/>
            <a:r>
              <a:rPr lang="vi-VN" noProof="0"/>
              <a:t>Bấm để sửa kiểu tiêu đề Bản cái</a:t>
            </a:r>
            <a:endParaRPr lang="vi-VN" noProof="0" dirty="0"/>
          </a:p>
        </p:txBody>
      </p:sp>
      <p:sp>
        <p:nvSpPr>
          <p:cNvPr id="3" name="Chỗ dành sẵn cho Nội dung 2">
            <a:extLst>
              <a:ext uri="{FF2B5EF4-FFF2-40B4-BE49-F238E27FC236}">
                <a16:creationId xmlns:a16="http://schemas.microsoft.com/office/drawing/2014/main" id="{3181EA36-CB65-4957-AC4D-117C8B55F58E}"/>
              </a:ext>
            </a:extLst>
          </p:cNvPr>
          <p:cNvSpPr>
            <a:spLocks noGrp="1"/>
          </p:cNvSpPr>
          <p:nvPr>
            <p:ph sz="half" idx="1"/>
          </p:nvPr>
        </p:nvSpPr>
        <p:spPr>
          <a:xfrm>
            <a:off x="838200" y="1825625"/>
            <a:ext cx="5181600" cy="4351338"/>
          </a:xfrm>
        </p:spPr>
        <p:txBody>
          <a:bodyPr rtlCol="0"/>
          <a:lstStyle/>
          <a:p>
            <a:pPr lvl="0" rtl="0"/>
            <a:r>
              <a:rPr lang="vi-VN" noProof="0"/>
              <a:t>Bấm để chỉnh sửa kiểu văn bản của Bản cái</a:t>
            </a:r>
          </a:p>
          <a:p>
            <a:pPr lvl="1" rtl="0"/>
            <a:r>
              <a:rPr lang="vi-VN" noProof="0"/>
              <a:t>Mức hai</a:t>
            </a:r>
          </a:p>
          <a:p>
            <a:pPr lvl="2" rtl="0"/>
            <a:r>
              <a:rPr lang="vi-VN" noProof="0"/>
              <a:t>Mức ba</a:t>
            </a:r>
          </a:p>
          <a:p>
            <a:pPr lvl="3" rtl="0"/>
            <a:r>
              <a:rPr lang="vi-VN" noProof="0"/>
              <a:t>Mức bốn</a:t>
            </a:r>
          </a:p>
          <a:p>
            <a:pPr lvl="4" rtl="0"/>
            <a:r>
              <a:rPr lang="vi-VN" noProof="0"/>
              <a:t>Mức năm</a:t>
            </a:r>
            <a:endParaRPr lang="vi-VN" noProof="0" dirty="0"/>
          </a:p>
        </p:txBody>
      </p:sp>
      <p:sp>
        <p:nvSpPr>
          <p:cNvPr id="4" name="Chỗ dành sẵn cho Nội dung 3">
            <a:extLst>
              <a:ext uri="{FF2B5EF4-FFF2-40B4-BE49-F238E27FC236}">
                <a16:creationId xmlns:a16="http://schemas.microsoft.com/office/drawing/2014/main" id="{9191E4BF-C484-4876-8267-5595D143311C}"/>
              </a:ext>
            </a:extLst>
          </p:cNvPr>
          <p:cNvSpPr>
            <a:spLocks noGrp="1"/>
          </p:cNvSpPr>
          <p:nvPr>
            <p:ph sz="half" idx="2"/>
          </p:nvPr>
        </p:nvSpPr>
        <p:spPr>
          <a:xfrm>
            <a:off x="6172200" y="1825625"/>
            <a:ext cx="5181600" cy="4351338"/>
          </a:xfrm>
        </p:spPr>
        <p:txBody>
          <a:bodyPr rtlCol="0"/>
          <a:lstStyle/>
          <a:p>
            <a:pPr lvl="0" rtl="0"/>
            <a:r>
              <a:rPr lang="vi-VN" noProof="0"/>
              <a:t>Bấm để chỉnh sửa kiểu văn bản của Bản cái</a:t>
            </a:r>
          </a:p>
          <a:p>
            <a:pPr lvl="1" rtl="0"/>
            <a:r>
              <a:rPr lang="vi-VN" noProof="0"/>
              <a:t>Mức hai</a:t>
            </a:r>
          </a:p>
          <a:p>
            <a:pPr lvl="2" rtl="0"/>
            <a:r>
              <a:rPr lang="vi-VN" noProof="0"/>
              <a:t>Mức ba</a:t>
            </a:r>
          </a:p>
          <a:p>
            <a:pPr lvl="3" rtl="0"/>
            <a:r>
              <a:rPr lang="vi-VN" noProof="0"/>
              <a:t>Mức bốn</a:t>
            </a:r>
          </a:p>
          <a:p>
            <a:pPr lvl="4" rtl="0"/>
            <a:r>
              <a:rPr lang="vi-VN" noProof="0"/>
              <a:t>Mức năm</a:t>
            </a:r>
            <a:endParaRPr lang="vi-VN" noProof="0" dirty="0"/>
          </a:p>
        </p:txBody>
      </p:sp>
      <p:sp>
        <p:nvSpPr>
          <p:cNvPr id="5" name="Chỗ dành sẵn cho Ngày 4">
            <a:extLst>
              <a:ext uri="{FF2B5EF4-FFF2-40B4-BE49-F238E27FC236}">
                <a16:creationId xmlns:a16="http://schemas.microsoft.com/office/drawing/2014/main" id="{4E481A05-B3B3-484A-B9A2-C693BFC1850D}"/>
              </a:ext>
            </a:extLst>
          </p:cNvPr>
          <p:cNvSpPr>
            <a:spLocks noGrp="1"/>
          </p:cNvSpPr>
          <p:nvPr>
            <p:ph type="dt" sz="half" idx="10"/>
          </p:nvPr>
        </p:nvSpPr>
        <p:spPr/>
        <p:txBody>
          <a:bodyPr rtlCol="0"/>
          <a:lstStyle/>
          <a:p>
            <a:pPr rtl="0"/>
            <a:fld id="{88789F32-5D3B-4DFB-B22F-7101498E269F}" type="datetime1">
              <a:rPr lang="vi-VN" noProof="0" smtClean="0"/>
              <a:t>17/09/2026</a:t>
            </a:fld>
            <a:endParaRPr lang="vi-VN" noProof="0" dirty="0"/>
          </a:p>
        </p:txBody>
      </p:sp>
      <p:sp>
        <p:nvSpPr>
          <p:cNvPr id="6" name="Chỗ dành sẵn cho Chân trang 5">
            <a:extLst>
              <a:ext uri="{FF2B5EF4-FFF2-40B4-BE49-F238E27FC236}">
                <a16:creationId xmlns:a16="http://schemas.microsoft.com/office/drawing/2014/main" id="{C4A2926F-1DF1-4A3A-B966-52626B39B862}"/>
              </a:ext>
            </a:extLst>
          </p:cNvPr>
          <p:cNvSpPr>
            <a:spLocks noGrp="1"/>
          </p:cNvSpPr>
          <p:nvPr>
            <p:ph type="ftr" sz="quarter" idx="11"/>
          </p:nvPr>
        </p:nvSpPr>
        <p:spPr/>
        <p:txBody>
          <a:bodyPr rtlCol="0"/>
          <a:lstStyle/>
          <a:p>
            <a:pPr rtl="0"/>
            <a:endParaRPr lang="vi-VN" noProof="0" dirty="0"/>
          </a:p>
        </p:txBody>
      </p:sp>
      <p:sp>
        <p:nvSpPr>
          <p:cNvPr id="7" name="Chỗ dành sẵn cho Số hiệu Bản chiếu 6">
            <a:extLst>
              <a:ext uri="{FF2B5EF4-FFF2-40B4-BE49-F238E27FC236}">
                <a16:creationId xmlns:a16="http://schemas.microsoft.com/office/drawing/2014/main" id="{D39902F3-1A49-445A-A094-55BF9A3AAF1A}"/>
              </a:ext>
            </a:extLst>
          </p:cNvPr>
          <p:cNvSpPr>
            <a:spLocks noGrp="1"/>
          </p:cNvSpPr>
          <p:nvPr>
            <p:ph type="sldNum" sz="quarter" idx="12"/>
          </p:nvPr>
        </p:nvSpPr>
        <p:spPr/>
        <p:txBody>
          <a:bodyPr rtlCol="0"/>
          <a:lstStyle/>
          <a:p>
            <a:pPr rtl="0"/>
            <a:fld id="{8A717781-12D9-4CDB-9AAE-83636CBD66D6}" type="slidenum">
              <a:rPr lang="vi-VN" noProof="0" smtClean="0"/>
              <a:t>‹#›</a:t>
            </a:fld>
            <a:endParaRPr lang="vi-VN" noProof="0" dirty="0"/>
          </a:p>
        </p:txBody>
      </p:sp>
    </p:spTree>
    <p:extLst>
      <p:ext uri="{BB962C8B-B14F-4D97-AF65-F5344CB8AC3E}">
        <p14:creationId xmlns:p14="http://schemas.microsoft.com/office/powerpoint/2010/main" val="3266503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So sánh">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62A7F405-2652-4BEF-A9E4-BCBF252A1AC2}"/>
              </a:ext>
            </a:extLst>
          </p:cNvPr>
          <p:cNvSpPr>
            <a:spLocks noGrp="1"/>
          </p:cNvSpPr>
          <p:nvPr>
            <p:ph type="title"/>
          </p:nvPr>
        </p:nvSpPr>
        <p:spPr>
          <a:xfrm>
            <a:off x="839788" y="365125"/>
            <a:ext cx="10515600" cy="1325563"/>
          </a:xfrm>
        </p:spPr>
        <p:txBody>
          <a:bodyPr rtlCol="0"/>
          <a:lstStyle/>
          <a:p>
            <a:pPr rtl="0"/>
            <a:r>
              <a:rPr lang="vi-VN" noProof="0"/>
              <a:t>Bấm để sửa kiểu tiêu đề Bản cái</a:t>
            </a:r>
            <a:endParaRPr lang="vi-VN" noProof="0" dirty="0"/>
          </a:p>
        </p:txBody>
      </p:sp>
      <p:sp>
        <p:nvSpPr>
          <p:cNvPr id="3" name="Chỗ dành sẵn cho Văn bản 2">
            <a:extLst>
              <a:ext uri="{FF2B5EF4-FFF2-40B4-BE49-F238E27FC236}">
                <a16:creationId xmlns:a16="http://schemas.microsoft.com/office/drawing/2014/main" id="{F8998658-AC9F-419A-9D28-703117D9C164}"/>
              </a:ext>
            </a:extLst>
          </p:cNvPr>
          <p:cNvSpPr>
            <a:spLocks noGrp="1"/>
          </p:cNvSpPr>
          <p:nvPr>
            <p:ph type="body" idx="1"/>
          </p:nvPr>
        </p:nvSpPr>
        <p:spPr>
          <a:xfrm>
            <a:off x="839788" y="1681163"/>
            <a:ext cx="5157787" cy="82391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vi-VN" noProof="0"/>
              <a:t>Bấm để chỉnh sửa kiểu văn bản của Bản cái</a:t>
            </a:r>
          </a:p>
        </p:txBody>
      </p:sp>
      <p:sp>
        <p:nvSpPr>
          <p:cNvPr id="4" name="Chỗ dành sẵn cho Nội dung 3">
            <a:extLst>
              <a:ext uri="{FF2B5EF4-FFF2-40B4-BE49-F238E27FC236}">
                <a16:creationId xmlns:a16="http://schemas.microsoft.com/office/drawing/2014/main" id="{997BF43B-ACB8-4022-9478-4B58FB2AC89A}"/>
              </a:ext>
            </a:extLst>
          </p:cNvPr>
          <p:cNvSpPr>
            <a:spLocks noGrp="1"/>
          </p:cNvSpPr>
          <p:nvPr>
            <p:ph sz="half" idx="2"/>
          </p:nvPr>
        </p:nvSpPr>
        <p:spPr>
          <a:xfrm>
            <a:off x="839788" y="2505075"/>
            <a:ext cx="5157787" cy="3684588"/>
          </a:xfrm>
        </p:spPr>
        <p:txBody>
          <a:bodyPr rtlCol="0"/>
          <a:lstStyle/>
          <a:p>
            <a:pPr lvl="0" rtl="0"/>
            <a:r>
              <a:rPr lang="vi-VN" noProof="0"/>
              <a:t>Bấm để chỉnh sửa kiểu văn bản của Bản cái</a:t>
            </a:r>
          </a:p>
          <a:p>
            <a:pPr lvl="1" rtl="0"/>
            <a:r>
              <a:rPr lang="vi-VN" noProof="0"/>
              <a:t>Mức hai</a:t>
            </a:r>
          </a:p>
          <a:p>
            <a:pPr lvl="2" rtl="0"/>
            <a:r>
              <a:rPr lang="vi-VN" noProof="0"/>
              <a:t>Mức ba</a:t>
            </a:r>
          </a:p>
          <a:p>
            <a:pPr lvl="3" rtl="0"/>
            <a:r>
              <a:rPr lang="vi-VN" noProof="0"/>
              <a:t>Mức bốn</a:t>
            </a:r>
          </a:p>
          <a:p>
            <a:pPr lvl="4" rtl="0"/>
            <a:r>
              <a:rPr lang="vi-VN" noProof="0"/>
              <a:t>Mức năm</a:t>
            </a:r>
            <a:endParaRPr lang="vi-VN" noProof="0" dirty="0"/>
          </a:p>
        </p:txBody>
      </p:sp>
      <p:sp>
        <p:nvSpPr>
          <p:cNvPr id="5" name="Chỗ dành sẵn cho Văn bản 4">
            <a:extLst>
              <a:ext uri="{FF2B5EF4-FFF2-40B4-BE49-F238E27FC236}">
                <a16:creationId xmlns:a16="http://schemas.microsoft.com/office/drawing/2014/main" id="{4B47381A-DF82-4E57-86F2-79DDC1FDB83A}"/>
              </a:ext>
            </a:extLst>
          </p:cNvPr>
          <p:cNvSpPr>
            <a:spLocks noGrp="1"/>
          </p:cNvSpPr>
          <p:nvPr>
            <p:ph type="body" sz="quarter" idx="3"/>
          </p:nvPr>
        </p:nvSpPr>
        <p:spPr>
          <a:xfrm>
            <a:off x="6172200" y="1681163"/>
            <a:ext cx="5183188" cy="82391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vi-VN" noProof="0"/>
              <a:t>Bấm để chỉnh sửa kiểu văn bản của Bản cái</a:t>
            </a:r>
          </a:p>
        </p:txBody>
      </p:sp>
      <p:sp>
        <p:nvSpPr>
          <p:cNvPr id="6" name="Chỗ dành sẵn cho Nội dung 5">
            <a:extLst>
              <a:ext uri="{FF2B5EF4-FFF2-40B4-BE49-F238E27FC236}">
                <a16:creationId xmlns:a16="http://schemas.microsoft.com/office/drawing/2014/main" id="{E295A9D4-5434-4053-BEF7-D8D6112F6842}"/>
              </a:ext>
            </a:extLst>
          </p:cNvPr>
          <p:cNvSpPr>
            <a:spLocks noGrp="1"/>
          </p:cNvSpPr>
          <p:nvPr>
            <p:ph sz="quarter" idx="4"/>
          </p:nvPr>
        </p:nvSpPr>
        <p:spPr>
          <a:xfrm>
            <a:off x="6172200" y="2505075"/>
            <a:ext cx="5183188" cy="3684588"/>
          </a:xfrm>
        </p:spPr>
        <p:txBody>
          <a:bodyPr rtlCol="0"/>
          <a:lstStyle/>
          <a:p>
            <a:pPr lvl="0" rtl="0"/>
            <a:r>
              <a:rPr lang="vi-VN" noProof="0"/>
              <a:t>Bấm để chỉnh sửa kiểu văn bản của Bản cái</a:t>
            </a:r>
          </a:p>
          <a:p>
            <a:pPr lvl="1" rtl="0"/>
            <a:r>
              <a:rPr lang="vi-VN" noProof="0"/>
              <a:t>Mức hai</a:t>
            </a:r>
          </a:p>
          <a:p>
            <a:pPr lvl="2" rtl="0"/>
            <a:r>
              <a:rPr lang="vi-VN" noProof="0"/>
              <a:t>Mức ba</a:t>
            </a:r>
          </a:p>
          <a:p>
            <a:pPr lvl="3" rtl="0"/>
            <a:r>
              <a:rPr lang="vi-VN" noProof="0"/>
              <a:t>Mức bốn</a:t>
            </a:r>
          </a:p>
          <a:p>
            <a:pPr lvl="4" rtl="0"/>
            <a:r>
              <a:rPr lang="vi-VN" noProof="0"/>
              <a:t>Mức năm</a:t>
            </a:r>
            <a:endParaRPr lang="vi-VN" noProof="0" dirty="0"/>
          </a:p>
        </p:txBody>
      </p:sp>
      <p:sp>
        <p:nvSpPr>
          <p:cNvPr id="7" name="Chỗ dành sẵn cho Ngày 6">
            <a:extLst>
              <a:ext uri="{FF2B5EF4-FFF2-40B4-BE49-F238E27FC236}">
                <a16:creationId xmlns:a16="http://schemas.microsoft.com/office/drawing/2014/main" id="{5A2203A2-768C-4C32-B8C9-5731FBE96FE5}"/>
              </a:ext>
            </a:extLst>
          </p:cNvPr>
          <p:cNvSpPr>
            <a:spLocks noGrp="1"/>
          </p:cNvSpPr>
          <p:nvPr>
            <p:ph type="dt" sz="half" idx="10"/>
          </p:nvPr>
        </p:nvSpPr>
        <p:spPr/>
        <p:txBody>
          <a:bodyPr rtlCol="0"/>
          <a:lstStyle/>
          <a:p>
            <a:pPr rtl="0"/>
            <a:fld id="{D590B4B7-9E82-4DBE-B6E6-C9C1F703F908}" type="datetime1">
              <a:rPr lang="vi-VN" noProof="0" smtClean="0"/>
              <a:t>17/09/2026</a:t>
            </a:fld>
            <a:endParaRPr lang="vi-VN" noProof="0" dirty="0"/>
          </a:p>
        </p:txBody>
      </p:sp>
      <p:sp>
        <p:nvSpPr>
          <p:cNvPr id="8" name="Chỗ dành sẵn cho Chân trang 7">
            <a:extLst>
              <a:ext uri="{FF2B5EF4-FFF2-40B4-BE49-F238E27FC236}">
                <a16:creationId xmlns:a16="http://schemas.microsoft.com/office/drawing/2014/main" id="{217F5DD0-FF5E-4C8E-BF51-AAA6F15FFC45}"/>
              </a:ext>
            </a:extLst>
          </p:cNvPr>
          <p:cNvSpPr>
            <a:spLocks noGrp="1"/>
          </p:cNvSpPr>
          <p:nvPr>
            <p:ph type="ftr" sz="quarter" idx="11"/>
          </p:nvPr>
        </p:nvSpPr>
        <p:spPr/>
        <p:txBody>
          <a:bodyPr rtlCol="0"/>
          <a:lstStyle/>
          <a:p>
            <a:pPr rtl="0"/>
            <a:endParaRPr lang="vi-VN" noProof="0" dirty="0"/>
          </a:p>
        </p:txBody>
      </p:sp>
      <p:sp>
        <p:nvSpPr>
          <p:cNvPr id="9" name="Chỗ dành sẵn cho Số hiệu Bản chiếu 8">
            <a:extLst>
              <a:ext uri="{FF2B5EF4-FFF2-40B4-BE49-F238E27FC236}">
                <a16:creationId xmlns:a16="http://schemas.microsoft.com/office/drawing/2014/main" id="{9CB89CD3-37F2-4CFC-B1A1-898657145547}"/>
              </a:ext>
            </a:extLst>
          </p:cNvPr>
          <p:cNvSpPr>
            <a:spLocks noGrp="1"/>
          </p:cNvSpPr>
          <p:nvPr>
            <p:ph type="sldNum" sz="quarter" idx="12"/>
          </p:nvPr>
        </p:nvSpPr>
        <p:spPr/>
        <p:txBody>
          <a:bodyPr rtlCol="0"/>
          <a:lstStyle/>
          <a:p>
            <a:pPr rtl="0"/>
            <a:fld id="{8A717781-12D9-4CDB-9AAE-83636CBD66D6}" type="slidenum">
              <a:rPr lang="vi-VN" noProof="0" smtClean="0"/>
              <a:t>‹#›</a:t>
            </a:fld>
            <a:endParaRPr lang="vi-VN" noProof="0" dirty="0"/>
          </a:p>
        </p:txBody>
      </p:sp>
    </p:spTree>
    <p:extLst>
      <p:ext uri="{BB962C8B-B14F-4D97-AF65-F5344CB8AC3E}">
        <p14:creationId xmlns:p14="http://schemas.microsoft.com/office/powerpoint/2010/main" val="37845051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Chỉ Tiêu đề">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4602C925-8B44-44C6-A649-F0FB17E738AE}"/>
              </a:ext>
            </a:extLst>
          </p:cNvPr>
          <p:cNvSpPr>
            <a:spLocks noGrp="1"/>
          </p:cNvSpPr>
          <p:nvPr>
            <p:ph type="title"/>
          </p:nvPr>
        </p:nvSpPr>
        <p:spPr/>
        <p:txBody>
          <a:bodyPr rtlCol="0"/>
          <a:lstStyle/>
          <a:p>
            <a:pPr rtl="0"/>
            <a:r>
              <a:rPr lang="vi-VN" noProof="0"/>
              <a:t>Bấm để sửa kiểu tiêu đề Bản cái</a:t>
            </a:r>
            <a:endParaRPr lang="vi-VN" noProof="0" dirty="0"/>
          </a:p>
        </p:txBody>
      </p:sp>
      <p:sp>
        <p:nvSpPr>
          <p:cNvPr id="3" name="Chỗ dành sẵn cho Ngày 2">
            <a:extLst>
              <a:ext uri="{FF2B5EF4-FFF2-40B4-BE49-F238E27FC236}">
                <a16:creationId xmlns:a16="http://schemas.microsoft.com/office/drawing/2014/main" id="{9B5067D9-9E44-4E2F-BB85-39F25AF8A996}"/>
              </a:ext>
            </a:extLst>
          </p:cNvPr>
          <p:cNvSpPr>
            <a:spLocks noGrp="1"/>
          </p:cNvSpPr>
          <p:nvPr>
            <p:ph type="dt" sz="half" idx="10"/>
          </p:nvPr>
        </p:nvSpPr>
        <p:spPr/>
        <p:txBody>
          <a:bodyPr rtlCol="0"/>
          <a:lstStyle/>
          <a:p>
            <a:pPr rtl="0"/>
            <a:fld id="{B191C71C-6B2B-4870-9114-BC966F6EA635}" type="datetime1">
              <a:rPr lang="vi-VN" noProof="0" smtClean="0"/>
              <a:t>17/09/2026</a:t>
            </a:fld>
            <a:endParaRPr lang="vi-VN" noProof="0" dirty="0"/>
          </a:p>
        </p:txBody>
      </p:sp>
      <p:sp>
        <p:nvSpPr>
          <p:cNvPr id="4" name="Chỗ dành sẵn cho Chân trang 3">
            <a:extLst>
              <a:ext uri="{FF2B5EF4-FFF2-40B4-BE49-F238E27FC236}">
                <a16:creationId xmlns:a16="http://schemas.microsoft.com/office/drawing/2014/main" id="{D0695C9A-F3D4-4CAF-BD9C-9A781B281DE8}"/>
              </a:ext>
            </a:extLst>
          </p:cNvPr>
          <p:cNvSpPr>
            <a:spLocks noGrp="1"/>
          </p:cNvSpPr>
          <p:nvPr>
            <p:ph type="ftr" sz="quarter" idx="11"/>
          </p:nvPr>
        </p:nvSpPr>
        <p:spPr/>
        <p:txBody>
          <a:bodyPr rtlCol="0"/>
          <a:lstStyle/>
          <a:p>
            <a:pPr rtl="0"/>
            <a:endParaRPr lang="vi-VN" noProof="0" dirty="0"/>
          </a:p>
        </p:txBody>
      </p:sp>
      <p:sp>
        <p:nvSpPr>
          <p:cNvPr id="5" name="Chỗ dành sẵn cho Số hiệu Bản chiếu 4">
            <a:extLst>
              <a:ext uri="{FF2B5EF4-FFF2-40B4-BE49-F238E27FC236}">
                <a16:creationId xmlns:a16="http://schemas.microsoft.com/office/drawing/2014/main" id="{243D576E-E81F-4A82-BCA1-6B1E01BA5B42}"/>
              </a:ext>
            </a:extLst>
          </p:cNvPr>
          <p:cNvSpPr>
            <a:spLocks noGrp="1"/>
          </p:cNvSpPr>
          <p:nvPr>
            <p:ph type="sldNum" sz="quarter" idx="12"/>
          </p:nvPr>
        </p:nvSpPr>
        <p:spPr/>
        <p:txBody>
          <a:bodyPr rtlCol="0"/>
          <a:lstStyle/>
          <a:p>
            <a:pPr rtl="0"/>
            <a:fld id="{8A717781-12D9-4CDB-9AAE-83636CBD66D6}" type="slidenum">
              <a:rPr lang="vi-VN" noProof="0" smtClean="0"/>
              <a:t>‹#›</a:t>
            </a:fld>
            <a:endParaRPr lang="vi-VN" noProof="0" dirty="0"/>
          </a:p>
        </p:txBody>
      </p:sp>
    </p:spTree>
    <p:extLst>
      <p:ext uri="{BB962C8B-B14F-4D97-AF65-F5344CB8AC3E}">
        <p14:creationId xmlns:p14="http://schemas.microsoft.com/office/powerpoint/2010/main" val="1998048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Trống">
    <p:spTree>
      <p:nvGrpSpPr>
        <p:cNvPr id="1" name=""/>
        <p:cNvGrpSpPr/>
        <p:nvPr/>
      </p:nvGrpSpPr>
      <p:grpSpPr>
        <a:xfrm>
          <a:off x="0" y="0"/>
          <a:ext cx="0" cy="0"/>
          <a:chOff x="0" y="0"/>
          <a:chExt cx="0" cy="0"/>
        </a:xfrm>
      </p:grpSpPr>
      <p:sp>
        <p:nvSpPr>
          <p:cNvPr id="2" name="Chỗ dành sẵn cho Ngày 1">
            <a:extLst>
              <a:ext uri="{FF2B5EF4-FFF2-40B4-BE49-F238E27FC236}">
                <a16:creationId xmlns:a16="http://schemas.microsoft.com/office/drawing/2014/main" id="{70360874-81B9-450F-B82A-8EB5D1206CDC}"/>
              </a:ext>
            </a:extLst>
          </p:cNvPr>
          <p:cNvSpPr>
            <a:spLocks noGrp="1"/>
          </p:cNvSpPr>
          <p:nvPr>
            <p:ph type="dt" sz="half" idx="10"/>
          </p:nvPr>
        </p:nvSpPr>
        <p:spPr/>
        <p:txBody>
          <a:bodyPr rtlCol="0"/>
          <a:lstStyle/>
          <a:p>
            <a:pPr rtl="0"/>
            <a:fld id="{6405F4BA-53A5-4CDE-8741-A879CED71033}" type="datetime1">
              <a:rPr lang="vi-VN" noProof="0" smtClean="0"/>
              <a:t>17/09/2026</a:t>
            </a:fld>
            <a:endParaRPr lang="vi-VN" noProof="0" dirty="0"/>
          </a:p>
        </p:txBody>
      </p:sp>
      <p:sp>
        <p:nvSpPr>
          <p:cNvPr id="3" name="Chỗ dành sẵn cho Chân trang 2">
            <a:extLst>
              <a:ext uri="{FF2B5EF4-FFF2-40B4-BE49-F238E27FC236}">
                <a16:creationId xmlns:a16="http://schemas.microsoft.com/office/drawing/2014/main" id="{3CF7C3AE-3A6B-4C8B-B32A-82D82E5967FD}"/>
              </a:ext>
            </a:extLst>
          </p:cNvPr>
          <p:cNvSpPr>
            <a:spLocks noGrp="1"/>
          </p:cNvSpPr>
          <p:nvPr>
            <p:ph type="ftr" sz="quarter" idx="11"/>
          </p:nvPr>
        </p:nvSpPr>
        <p:spPr/>
        <p:txBody>
          <a:bodyPr rtlCol="0"/>
          <a:lstStyle/>
          <a:p>
            <a:pPr rtl="0"/>
            <a:endParaRPr lang="vi-VN" noProof="0" dirty="0"/>
          </a:p>
        </p:txBody>
      </p:sp>
      <p:sp>
        <p:nvSpPr>
          <p:cNvPr id="4" name="Chỗ dành sẵn cho Số hiệu Bản chiếu 3">
            <a:extLst>
              <a:ext uri="{FF2B5EF4-FFF2-40B4-BE49-F238E27FC236}">
                <a16:creationId xmlns:a16="http://schemas.microsoft.com/office/drawing/2014/main" id="{CDDF9F8A-E694-41C4-963B-E3E4EC703FD4}"/>
              </a:ext>
            </a:extLst>
          </p:cNvPr>
          <p:cNvSpPr>
            <a:spLocks noGrp="1"/>
          </p:cNvSpPr>
          <p:nvPr>
            <p:ph type="sldNum" sz="quarter" idx="12"/>
          </p:nvPr>
        </p:nvSpPr>
        <p:spPr/>
        <p:txBody>
          <a:bodyPr rtlCol="0"/>
          <a:lstStyle/>
          <a:p>
            <a:pPr rtl="0"/>
            <a:fld id="{8A717781-12D9-4CDB-9AAE-83636CBD66D6}" type="slidenum">
              <a:rPr lang="vi-VN" noProof="0" smtClean="0"/>
              <a:t>‹#›</a:t>
            </a:fld>
            <a:endParaRPr lang="vi-VN" noProof="0" dirty="0"/>
          </a:p>
        </p:txBody>
      </p:sp>
    </p:spTree>
    <p:extLst>
      <p:ext uri="{BB962C8B-B14F-4D97-AF65-F5344CB8AC3E}">
        <p14:creationId xmlns:p14="http://schemas.microsoft.com/office/powerpoint/2010/main" val="20518926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Nội dung có Chú thích">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BB872C95-0AD4-4269-8C2B-C4797C4EC7A5}"/>
              </a:ext>
            </a:extLst>
          </p:cNvPr>
          <p:cNvSpPr>
            <a:spLocks noGrp="1"/>
          </p:cNvSpPr>
          <p:nvPr>
            <p:ph type="title"/>
          </p:nvPr>
        </p:nvSpPr>
        <p:spPr>
          <a:xfrm>
            <a:off x="839788" y="457200"/>
            <a:ext cx="3932237" cy="1600200"/>
          </a:xfrm>
        </p:spPr>
        <p:txBody>
          <a:bodyPr rtlCol="0" anchor="b"/>
          <a:lstStyle>
            <a:lvl1pPr>
              <a:defRPr sz="3200"/>
            </a:lvl1pPr>
          </a:lstStyle>
          <a:p>
            <a:pPr rtl="0"/>
            <a:r>
              <a:rPr lang="vi-VN" noProof="0"/>
              <a:t>Bấm để sửa kiểu tiêu đề Bản cái</a:t>
            </a:r>
            <a:endParaRPr lang="vi-VN" noProof="0" dirty="0"/>
          </a:p>
        </p:txBody>
      </p:sp>
      <p:sp>
        <p:nvSpPr>
          <p:cNvPr id="3" name="Chỗ dành sẵn cho Nội dung 2">
            <a:extLst>
              <a:ext uri="{FF2B5EF4-FFF2-40B4-BE49-F238E27FC236}">
                <a16:creationId xmlns:a16="http://schemas.microsoft.com/office/drawing/2014/main" id="{DCA06414-765F-4A8B-92F6-D0646CCCAB93}"/>
              </a:ext>
            </a:extLst>
          </p:cNvPr>
          <p:cNvSpPr>
            <a:spLocks noGrp="1"/>
          </p:cNvSpPr>
          <p:nvPr>
            <p:ph idx="1"/>
          </p:nvPr>
        </p:nvSpPr>
        <p:spPr>
          <a:xfrm>
            <a:off x="5183188" y="987425"/>
            <a:ext cx="6172200" cy="4873625"/>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rtl="0"/>
            <a:r>
              <a:rPr lang="vi-VN" noProof="0"/>
              <a:t>Bấm để chỉnh sửa kiểu văn bản của Bản cái</a:t>
            </a:r>
          </a:p>
          <a:p>
            <a:pPr lvl="1" rtl="0"/>
            <a:r>
              <a:rPr lang="vi-VN" noProof="0"/>
              <a:t>Mức hai</a:t>
            </a:r>
          </a:p>
          <a:p>
            <a:pPr lvl="2" rtl="0"/>
            <a:r>
              <a:rPr lang="vi-VN" noProof="0"/>
              <a:t>Mức ba</a:t>
            </a:r>
          </a:p>
          <a:p>
            <a:pPr lvl="3" rtl="0"/>
            <a:r>
              <a:rPr lang="vi-VN" noProof="0"/>
              <a:t>Mức bốn</a:t>
            </a:r>
          </a:p>
          <a:p>
            <a:pPr lvl="4" rtl="0"/>
            <a:r>
              <a:rPr lang="vi-VN" noProof="0"/>
              <a:t>Mức năm</a:t>
            </a:r>
            <a:endParaRPr lang="vi-VN" noProof="0" dirty="0"/>
          </a:p>
        </p:txBody>
      </p:sp>
      <p:sp>
        <p:nvSpPr>
          <p:cNvPr id="4" name="Chỗ dành sẵn cho Văn bản 3">
            <a:extLst>
              <a:ext uri="{FF2B5EF4-FFF2-40B4-BE49-F238E27FC236}">
                <a16:creationId xmlns:a16="http://schemas.microsoft.com/office/drawing/2014/main" id="{385ECD27-EF94-470B-8EFE-BDD4BAA71C5B}"/>
              </a:ext>
            </a:extLst>
          </p:cNvPr>
          <p:cNvSpPr>
            <a:spLocks noGrp="1"/>
          </p:cNvSpPr>
          <p:nvPr>
            <p:ph type="body" sz="half" idx="2"/>
          </p:nvPr>
        </p:nvSpPr>
        <p:spPr>
          <a:xfrm>
            <a:off x="839788" y="2057400"/>
            <a:ext cx="3932237" cy="3811588"/>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vi-VN" noProof="0"/>
              <a:t>Bấm để chỉnh sửa kiểu văn bản của Bản cái</a:t>
            </a:r>
          </a:p>
        </p:txBody>
      </p:sp>
      <p:sp>
        <p:nvSpPr>
          <p:cNvPr id="5" name="Chỗ dành sẵn cho Ngày 4">
            <a:extLst>
              <a:ext uri="{FF2B5EF4-FFF2-40B4-BE49-F238E27FC236}">
                <a16:creationId xmlns:a16="http://schemas.microsoft.com/office/drawing/2014/main" id="{0F720F99-C49A-4BDA-8E4E-70AA217962BD}"/>
              </a:ext>
            </a:extLst>
          </p:cNvPr>
          <p:cNvSpPr>
            <a:spLocks noGrp="1"/>
          </p:cNvSpPr>
          <p:nvPr>
            <p:ph type="dt" sz="half" idx="10"/>
          </p:nvPr>
        </p:nvSpPr>
        <p:spPr/>
        <p:txBody>
          <a:bodyPr rtlCol="0"/>
          <a:lstStyle/>
          <a:p>
            <a:pPr rtl="0"/>
            <a:fld id="{F35F4517-AB82-4265-B937-681B1A3AD105}" type="datetime1">
              <a:rPr lang="vi-VN" noProof="0" smtClean="0"/>
              <a:t>17/09/2026</a:t>
            </a:fld>
            <a:endParaRPr lang="vi-VN" noProof="0" dirty="0"/>
          </a:p>
        </p:txBody>
      </p:sp>
      <p:sp>
        <p:nvSpPr>
          <p:cNvPr id="6" name="Chỗ dành sẵn cho Chân trang 5">
            <a:extLst>
              <a:ext uri="{FF2B5EF4-FFF2-40B4-BE49-F238E27FC236}">
                <a16:creationId xmlns:a16="http://schemas.microsoft.com/office/drawing/2014/main" id="{F4BE342F-D088-48DF-BF68-ED3DCA16FF4D}"/>
              </a:ext>
            </a:extLst>
          </p:cNvPr>
          <p:cNvSpPr>
            <a:spLocks noGrp="1"/>
          </p:cNvSpPr>
          <p:nvPr>
            <p:ph type="ftr" sz="quarter" idx="11"/>
          </p:nvPr>
        </p:nvSpPr>
        <p:spPr/>
        <p:txBody>
          <a:bodyPr rtlCol="0"/>
          <a:lstStyle/>
          <a:p>
            <a:pPr rtl="0"/>
            <a:endParaRPr lang="vi-VN" noProof="0" dirty="0"/>
          </a:p>
        </p:txBody>
      </p:sp>
      <p:sp>
        <p:nvSpPr>
          <p:cNvPr id="7" name="Chỗ dành sẵn cho Số hiệu Bản chiếu 6">
            <a:extLst>
              <a:ext uri="{FF2B5EF4-FFF2-40B4-BE49-F238E27FC236}">
                <a16:creationId xmlns:a16="http://schemas.microsoft.com/office/drawing/2014/main" id="{37FB5186-5A08-4217-B8C8-E3C89DE56517}"/>
              </a:ext>
            </a:extLst>
          </p:cNvPr>
          <p:cNvSpPr>
            <a:spLocks noGrp="1"/>
          </p:cNvSpPr>
          <p:nvPr>
            <p:ph type="sldNum" sz="quarter" idx="12"/>
          </p:nvPr>
        </p:nvSpPr>
        <p:spPr/>
        <p:txBody>
          <a:bodyPr rtlCol="0"/>
          <a:lstStyle/>
          <a:p>
            <a:pPr rtl="0"/>
            <a:fld id="{8A717781-12D9-4CDB-9AAE-83636CBD66D6}" type="slidenum">
              <a:rPr lang="vi-VN" noProof="0" smtClean="0"/>
              <a:t>‹#›</a:t>
            </a:fld>
            <a:endParaRPr lang="vi-VN" noProof="0" dirty="0"/>
          </a:p>
        </p:txBody>
      </p:sp>
    </p:spTree>
    <p:extLst>
      <p:ext uri="{BB962C8B-B14F-4D97-AF65-F5344CB8AC3E}">
        <p14:creationId xmlns:p14="http://schemas.microsoft.com/office/powerpoint/2010/main" val="8829912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Ảnh có Chú thích">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48130A0E-257C-428F-8220-4F7319A3E94B}"/>
              </a:ext>
            </a:extLst>
          </p:cNvPr>
          <p:cNvSpPr>
            <a:spLocks noGrp="1"/>
          </p:cNvSpPr>
          <p:nvPr>
            <p:ph type="title"/>
          </p:nvPr>
        </p:nvSpPr>
        <p:spPr>
          <a:xfrm>
            <a:off x="839788" y="457200"/>
            <a:ext cx="3932237" cy="1600200"/>
          </a:xfrm>
        </p:spPr>
        <p:txBody>
          <a:bodyPr rtlCol="0" anchor="b"/>
          <a:lstStyle>
            <a:lvl1pPr>
              <a:defRPr sz="3200"/>
            </a:lvl1pPr>
          </a:lstStyle>
          <a:p>
            <a:pPr rtl="0"/>
            <a:r>
              <a:rPr lang="vi-VN" noProof="0"/>
              <a:t>Bấm để sửa kiểu tiêu đề Bản cái</a:t>
            </a:r>
            <a:endParaRPr lang="vi-VN" noProof="0" dirty="0"/>
          </a:p>
        </p:txBody>
      </p:sp>
      <p:sp>
        <p:nvSpPr>
          <p:cNvPr id="3" name="Chỗ dành sẵn cho Ảnh 2">
            <a:extLst>
              <a:ext uri="{FF2B5EF4-FFF2-40B4-BE49-F238E27FC236}">
                <a16:creationId xmlns:a16="http://schemas.microsoft.com/office/drawing/2014/main" id="{B9ACFB04-60BA-40B2-9683-87578BD0DC69}"/>
              </a:ext>
            </a:extLst>
          </p:cNvPr>
          <p:cNvSpPr>
            <a:spLocks noGrp="1"/>
          </p:cNvSpPr>
          <p:nvPr>
            <p:ph type="pic" idx="1"/>
          </p:nvPr>
        </p:nvSpPr>
        <p:spPr>
          <a:xfrm>
            <a:off x="5183188" y="987425"/>
            <a:ext cx="6172200" cy="4873625"/>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vi-VN" noProof="0"/>
              <a:t>Bấm biểu tượng để thêm hình ảnh</a:t>
            </a:r>
            <a:endParaRPr lang="vi-VN" noProof="0" dirty="0"/>
          </a:p>
        </p:txBody>
      </p:sp>
      <p:sp>
        <p:nvSpPr>
          <p:cNvPr id="4" name="Chỗ dành sẵn cho Văn bản 3">
            <a:extLst>
              <a:ext uri="{FF2B5EF4-FFF2-40B4-BE49-F238E27FC236}">
                <a16:creationId xmlns:a16="http://schemas.microsoft.com/office/drawing/2014/main" id="{B90FF038-F1C0-4D94-B562-F30100354849}"/>
              </a:ext>
            </a:extLst>
          </p:cNvPr>
          <p:cNvSpPr>
            <a:spLocks noGrp="1"/>
          </p:cNvSpPr>
          <p:nvPr>
            <p:ph type="body" sz="half" idx="2"/>
          </p:nvPr>
        </p:nvSpPr>
        <p:spPr>
          <a:xfrm>
            <a:off x="839788" y="2057400"/>
            <a:ext cx="3932237" cy="3811588"/>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vi-VN" noProof="0"/>
              <a:t>Bấm để chỉnh sửa kiểu văn bản của Bản cái</a:t>
            </a:r>
          </a:p>
        </p:txBody>
      </p:sp>
      <p:sp>
        <p:nvSpPr>
          <p:cNvPr id="5" name="Chỗ dành sẵn cho Ngày 4">
            <a:extLst>
              <a:ext uri="{FF2B5EF4-FFF2-40B4-BE49-F238E27FC236}">
                <a16:creationId xmlns:a16="http://schemas.microsoft.com/office/drawing/2014/main" id="{9D14D5EB-717A-432F-9FCB-41F026C35E99}"/>
              </a:ext>
            </a:extLst>
          </p:cNvPr>
          <p:cNvSpPr>
            <a:spLocks noGrp="1"/>
          </p:cNvSpPr>
          <p:nvPr>
            <p:ph type="dt" sz="half" idx="10"/>
          </p:nvPr>
        </p:nvSpPr>
        <p:spPr/>
        <p:txBody>
          <a:bodyPr rtlCol="0"/>
          <a:lstStyle/>
          <a:p>
            <a:pPr rtl="0"/>
            <a:fld id="{EA5EBA76-5CA4-4FF0-BA95-DFEF344D5C77}" type="datetime1">
              <a:rPr lang="vi-VN" noProof="0" smtClean="0"/>
              <a:t>17/09/2026</a:t>
            </a:fld>
            <a:endParaRPr lang="vi-VN" noProof="0" dirty="0"/>
          </a:p>
        </p:txBody>
      </p:sp>
      <p:sp>
        <p:nvSpPr>
          <p:cNvPr id="6" name="Chỗ dành sẵn cho Chân trang 5">
            <a:extLst>
              <a:ext uri="{FF2B5EF4-FFF2-40B4-BE49-F238E27FC236}">
                <a16:creationId xmlns:a16="http://schemas.microsoft.com/office/drawing/2014/main" id="{1FA96424-0E11-4259-9FFE-96E424A21430}"/>
              </a:ext>
            </a:extLst>
          </p:cNvPr>
          <p:cNvSpPr>
            <a:spLocks noGrp="1"/>
          </p:cNvSpPr>
          <p:nvPr>
            <p:ph type="ftr" sz="quarter" idx="11"/>
          </p:nvPr>
        </p:nvSpPr>
        <p:spPr/>
        <p:txBody>
          <a:bodyPr rtlCol="0"/>
          <a:lstStyle/>
          <a:p>
            <a:pPr rtl="0"/>
            <a:endParaRPr lang="vi-VN" noProof="0" dirty="0"/>
          </a:p>
        </p:txBody>
      </p:sp>
      <p:sp>
        <p:nvSpPr>
          <p:cNvPr id="7" name="Chỗ dành sẵn cho Số hiệu Bản chiếu 6">
            <a:extLst>
              <a:ext uri="{FF2B5EF4-FFF2-40B4-BE49-F238E27FC236}">
                <a16:creationId xmlns:a16="http://schemas.microsoft.com/office/drawing/2014/main" id="{90324721-6543-486D-A232-9E51E9FB47D6}"/>
              </a:ext>
            </a:extLst>
          </p:cNvPr>
          <p:cNvSpPr>
            <a:spLocks noGrp="1"/>
          </p:cNvSpPr>
          <p:nvPr>
            <p:ph type="sldNum" sz="quarter" idx="12"/>
          </p:nvPr>
        </p:nvSpPr>
        <p:spPr/>
        <p:txBody>
          <a:bodyPr rtlCol="0"/>
          <a:lstStyle/>
          <a:p>
            <a:pPr rtl="0"/>
            <a:fld id="{8A717781-12D9-4CDB-9AAE-83636CBD66D6}" type="slidenum">
              <a:rPr lang="vi-VN" noProof="0" smtClean="0"/>
              <a:t>‹#›</a:t>
            </a:fld>
            <a:endParaRPr lang="vi-VN" noProof="0" dirty="0"/>
          </a:p>
        </p:txBody>
      </p:sp>
    </p:spTree>
    <p:extLst>
      <p:ext uri="{BB962C8B-B14F-4D97-AF65-F5344CB8AC3E}">
        <p14:creationId xmlns:p14="http://schemas.microsoft.com/office/powerpoint/2010/main" val="30029305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êu đề và Văn bản Dọc">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97C3A876-E09F-447C-AC70-625615722455}"/>
              </a:ext>
            </a:extLst>
          </p:cNvPr>
          <p:cNvSpPr>
            <a:spLocks noGrp="1"/>
          </p:cNvSpPr>
          <p:nvPr>
            <p:ph type="title"/>
          </p:nvPr>
        </p:nvSpPr>
        <p:spPr/>
        <p:txBody>
          <a:bodyPr rtlCol="0"/>
          <a:lstStyle/>
          <a:p>
            <a:pPr rtl="0"/>
            <a:r>
              <a:rPr lang="vi-VN" noProof="0"/>
              <a:t>Bấm để sửa kiểu tiêu đề Bản cái</a:t>
            </a:r>
            <a:endParaRPr lang="vi-VN" noProof="0" dirty="0"/>
          </a:p>
        </p:txBody>
      </p:sp>
      <p:sp>
        <p:nvSpPr>
          <p:cNvPr id="3" name="Chỗ dành sẵn cho Văn bản Dọc 2">
            <a:extLst>
              <a:ext uri="{FF2B5EF4-FFF2-40B4-BE49-F238E27FC236}">
                <a16:creationId xmlns:a16="http://schemas.microsoft.com/office/drawing/2014/main" id="{F6D81AE2-C534-4018-8D54-BFAC1D2E4319}"/>
              </a:ext>
            </a:extLst>
          </p:cNvPr>
          <p:cNvSpPr>
            <a:spLocks noGrp="1"/>
          </p:cNvSpPr>
          <p:nvPr>
            <p:ph type="body" orient="vert" idx="1"/>
          </p:nvPr>
        </p:nvSpPr>
        <p:spPr/>
        <p:txBody>
          <a:bodyPr vert="eaVert" rtlCol="0"/>
          <a:lstStyle/>
          <a:p>
            <a:pPr lvl="0" rtl="0"/>
            <a:r>
              <a:rPr lang="vi-VN" noProof="0"/>
              <a:t>Bấm để chỉnh sửa kiểu văn bản của Bản cái</a:t>
            </a:r>
          </a:p>
          <a:p>
            <a:pPr lvl="1" rtl="0"/>
            <a:r>
              <a:rPr lang="vi-VN" noProof="0"/>
              <a:t>Mức hai</a:t>
            </a:r>
          </a:p>
          <a:p>
            <a:pPr lvl="2" rtl="0"/>
            <a:r>
              <a:rPr lang="vi-VN" noProof="0"/>
              <a:t>Mức ba</a:t>
            </a:r>
          </a:p>
          <a:p>
            <a:pPr lvl="3" rtl="0"/>
            <a:r>
              <a:rPr lang="vi-VN" noProof="0"/>
              <a:t>Mức bốn</a:t>
            </a:r>
          </a:p>
          <a:p>
            <a:pPr lvl="4" rtl="0"/>
            <a:r>
              <a:rPr lang="vi-VN" noProof="0"/>
              <a:t>Mức năm</a:t>
            </a:r>
            <a:endParaRPr lang="vi-VN" noProof="0" dirty="0"/>
          </a:p>
        </p:txBody>
      </p:sp>
      <p:sp>
        <p:nvSpPr>
          <p:cNvPr id="4" name="Chỗ dành sẵn cho Ngày 3">
            <a:extLst>
              <a:ext uri="{FF2B5EF4-FFF2-40B4-BE49-F238E27FC236}">
                <a16:creationId xmlns:a16="http://schemas.microsoft.com/office/drawing/2014/main" id="{68AE8180-78B8-4034-88AA-BF38D54756A7}"/>
              </a:ext>
            </a:extLst>
          </p:cNvPr>
          <p:cNvSpPr>
            <a:spLocks noGrp="1"/>
          </p:cNvSpPr>
          <p:nvPr>
            <p:ph type="dt" sz="half" idx="10"/>
          </p:nvPr>
        </p:nvSpPr>
        <p:spPr/>
        <p:txBody>
          <a:bodyPr rtlCol="0"/>
          <a:lstStyle/>
          <a:p>
            <a:pPr rtl="0"/>
            <a:fld id="{BFC8E625-BB20-4727-818C-CB98316D1840}" type="datetime1">
              <a:rPr lang="vi-VN" noProof="0" smtClean="0"/>
              <a:t>17/09/2026</a:t>
            </a:fld>
            <a:endParaRPr lang="vi-VN" noProof="0" dirty="0"/>
          </a:p>
        </p:txBody>
      </p:sp>
      <p:sp>
        <p:nvSpPr>
          <p:cNvPr id="5" name="Chỗ dành sẵn cho Chân trang 4">
            <a:extLst>
              <a:ext uri="{FF2B5EF4-FFF2-40B4-BE49-F238E27FC236}">
                <a16:creationId xmlns:a16="http://schemas.microsoft.com/office/drawing/2014/main" id="{E902CEA7-6339-43F1-8258-E91DD61E2796}"/>
              </a:ext>
            </a:extLst>
          </p:cNvPr>
          <p:cNvSpPr>
            <a:spLocks noGrp="1"/>
          </p:cNvSpPr>
          <p:nvPr>
            <p:ph type="ftr" sz="quarter" idx="11"/>
          </p:nvPr>
        </p:nvSpPr>
        <p:spPr/>
        <p:txBody>
          <a:bodyPr rtlCol="0"/>
          <a:lstStyle/>
          <a:p>
            <a:pPr rtl="0"/>
            <a:endParaRPr lang="vi-VN" noProof="0" dirty="0"/>
          </a:p>
        </p:txBody>
      </p:sp>
      <p:sp>
        <p:nvSpPr>
          <p:cNvPr id="6" name="Chỗ dành sẵn cho Số hiệu Bản chiếu 5">
            <a:extLst>
              <a:ext uri="{FF2B5EF4-FFF2-40B4-BE49-F238E27FC236}">
                <a16:creationId xmlns:a16="http://schemas.microsoft.com/office/drawing/2014/main" id="{1BBB3B7F-3DD1-4A58-A7A1-90D3371C9DD8}"/>
              </a:ext>
            </a:extLst>
          </p:cNvPr>
          <p:cNvSpPr>
            <a:spLocks noGrp="1"/>
          </p:cNvSpPr>
          <p:nvPr>
            <p:ph type="sldNum" sz="quarter" idx="12"/>
          </p:nvPr>
        </p:nvSpPr>
        <p:spPr/>
        <p:txBody>
          <a:bodyPr rtlCol="0"/>
          <a:lstStyle/>
          <a:p>
            <a:pPr rtl="0"/>
            <a:fld id="{8A717781-12D9-4CDB-9AAE-83636CBD66D6}" type="slidenum">
              <a:rPr lang="vi-VN" noProof="0" smtClean="0"/>
              <a:t>‹#›</a:t>
            </a:fld>
            <a:endParaRPr lang="vi-VN" noProof="0" dirty="0"/>
          </a:p>
        </p:txBody>
      </p:sp>
    </p:spTree>
    <p:extLst>
      <p:ext uri="{BB962C8B-B14F-4D97-AF65-F5344CB8AC3E}">
        <p14:creationId xmlns:p14="http://schemas.microsoft.com/office/powerpoint/2010/main" val="15429613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Tiêu đề Dọc và Văn bản">
    <p:spTree>
      <p:nvGrpSpPr>
        <p:cNvPr id="1" name=""/>
        <p:cNvGrpSpPr/>
        <p:nvPr/>
      </p:nvGrpSpPr>
      <p:grpSpPr>
        <a:xfrm>
          <a:off x="0" y="0"/>
          <a:ext cx="0" cy="0"/>
          <a:chOff x="0" y="0"/>
          <a:chExt cx="0" cy="0"/>
        </a:xfrm>
      </p:grpSpPr>
      <p:sp>
        <p:nvSpPr>
          <p:cNvPr id="2" name="Tiêu đề Dọc 1">
            <a:extLst>
              <a:ext uri="{FF2B5EF4-FFF2-40B4-BE49-F238E27FC236}">
                <a16:creationId xmlns:a16="http://schemas.microsoft.com/office/drawing/2014/main" id="{A548BB54-5323-4DD3-9DB8-5CA26A517102}"/>
              </a:ext>
            </a:extLst>
          </p:cNvPr>
          <p:cNvSpPr>
            <a:spLocks noGrp="1"/>
          </p:cNvSpPr>
          <p:nvPr>
            <p:ph type="title" orient="vert"/>
          </p:nvPr>
        </p:nvSpPr>
        <p:spPr>
          <a:xfrm>
            <a:off x="8724900" y="365125"/>
            <a:ext cx="2628900" cy="5811838"/>
          </a:xfrm>
        </p:spPr>
        <p:txBody>
          <a:bodyPr vert="eaVert" rtlCol="0"/>
          <a:lstStyle/>
          <a:p>
            <a:pPr rtl="0"/>
            <a:r>
              <a:rPr lang="vi-VN" noProof="0"/>
              <a:t>Bấm để sửa kiểu tiêu đề Bản cái</a:t>
            </a:r>
            <a:endParaRPr lang="vi-VN" noProof="0" dirty="0"/>
          </a:p>
        </p:txBody>
      </p:sp>
      <p:sp>
        <p:nvSpPr>
          <p:cNvPr id="3" name="Chỗ dành sẵn cho Văn bản Dọc 2">
            <a:extLst>
              <a:ext uri="{FF2B5EF4-FFF2-40B4-BE49-F238E27FC236}">
                <a16:creationId xmlns:a16="http://schemas.microsoft.com/office/drawing/2014/main" id="{B240E1A9-E35B-44AB-8190-B6A7A068DBD0}"/>
              </a:ext>
            </a:extLst>
          </p:cNvPr>
          <p:cNvSpPr>
            <a:spLocks noGrp="1"/>
          </p:cNvSpPr>
          <p:nvPr>
            <p:ph type="body" orient="vert" idx="1"/>
          </p:nvPr>
        </p:nvSpPr>
        <p:spPr>
          <a:xfrm>
            <a:off x="838200" y="365125"/>
            <a:ext cx="7734300" cy="5811838"/>
          </a:xfrm>
        </p:spPr>
        <p:txBody>
          <a:bodyPr vert="eaVert" rtlCol="0"/>
          <a:lstStyle/>
          <a:p>
            <a:pPr lvl="0" rtl="0"/>
            <a:r>
              <a:rPr lang="vi-VN" noProof="0"/>
              <a:t>Bấm để chỉnh sửa kiểu văn bản của Bản cái</a:t>
            </a:r>
          </a:p>
          <a:p>
            <a:pPr lvl="1" rtl="0"/>
            <a:r>
              <a:rPr lang="vi-VN" noProof="0"/>
              <a:t>Mức hai</a:t>
            </a:r>
          </a:p>
          <a:p>
            <a:pPr lvl="2" rtl="0"/>
            <a:r>
              <a:rPr lang="vi-VN" noProof="0"/>
              <a:t>Mức ba</a:t>
            </a:r>
          </a:p>
          <a:p>
            <a:pPr lvl="3" rtl="0"/>
            <a:r>
              <a:rPr lang="vi-VN" noProof="0"/>
              <a:t>Mức bốn</a:t>
            </a:r>
          </a:p>
          <a:p>
            <a:pPr lvl="4" rtl="0"/>
            <a:r>
              <a:rPr lang="vi-VN" noProof="0"/>
              <a:t>Mức năm</a:t>
            </a:r>
            <a:endParaRPr lang="vi-VN" noProof="0" dirty="0"/>
          </a:p>
        </p:txBody>
      </p:sp>
      <p:sp>
        <p:nvSpPr>
          <p:cNvPr id="4" name="Chỗ dành sẵn cho Ngày 3">
            <a:extLst>
              <a:ext uri="{FF2B5EF4-FFF2-40B4-BE49-F238E27FC236}">
                <a16:creationId xmlns:a16="http://schemas.microsoft.com/office/drawing/2014/main" id="{F76AF8D8-7764-4D06-AE50-0B151AE659FB}"/>
              </a:ext>
            </a:extLst>
          </p:cNvPr>
          <p:cNvSpPr>
            <a:spLocks noGrp="1"/>
          </p:cNvSpPr>
          <p:nvPr>
            <p:ph type="dt" sz="half" idx="10"/>
          </p:nvPr>
        </p:nvSpPr>
        <p:spPr/>
        <p:txBody>
          <a:bodyPr rtlCol="0"/>
          <a:lstStyle/>
          <a:p>
            <a:pPr rtl="0"/>
            <a:fld id="{E833591E-9BBA-4286-9931-A08A4F00C5FD}" type="datetime1">
              <a:rPr lang="vi-VN" noProof="0" smtClean="0"/>
              <a:t>17/09/2026</a:t>
            </a:fld>
            <a:endParaRPr lang="vi-VN" noProof="0" dirty="0"/>
          </a:p>
        </p:txBody>
      </p:sp>
      <p:sp>
        <p:nvSpPr>
          <p:cNvPr id="5" name="Chỗ dành sẵn cho Chân trang 4">
            <a:extLst>
              <a:ext uri="{FF2B5EF4-FFF2-40B4-BE49-F238E27FC236}">
                <a16:creationId xmlns:a16="http://schemas.microsoft.com/office/drawing/2014/main" id="{2022F050-008F-40E2-AA46-8DD0CD8CBA3C}"/>
              </a:ext>
            </a:extLst>
          </p:cNvPr>
          <p:cNvSpPr>
            <a:spLocks noGrp="1"/>
          </p:cNvSpPr>
          <p:nvPr>
            <p:ph type="ftr" sz="quarter" idx="11"/>
          </p:nvPr>
        </p:nvSpPr>
        <p:spPr/>
        <p:txBody>
          <a:bodyPr rtlCol="0"/>
          <a:lstStyle/>
          <a:p>
            <a:pPr rtl="0"/>
            <a:endParaRPr lang="vi-VN" noProof="0" dirty="0"/>
          </a:p>
        </p:txBody>
      </p:sp>
      <p:sp>
        <p:nvSpPr>
          <p:cNvPr id="6" name="Chỗ dành sẵn cho Số hiệu Bản chiếu 5">
            <a:extLst>
              <a:ext uri="{FF2B5EF4-FFF2-40B4-BE49-F238E27FC236}">
                <a16:creationId xmlns:a16="http://schemas.microsoft.com/office/drawing/2014/main" id="{A5663763-705B-464F-AB8B-F02AFAC92A82}"/>
              </a:ext>
            </a:extLst>
          </p:cNvPr>
          <p:cNvSpPr>
            <a:spLocks noGrp="1"/>
          </p:cNvSpPr>
          <p:nvPr>
            <p:ph type="sldNum" sz="quarter" idx="12"/>
          </p:nvPr>
        </p:nvSpPr>
        <p:spPr/>
        <p:txBody>
          <a:bodyPr rtlCol="0"/>
          <a:lstStyle/>
          <a:p>
            <a:pPr rtl="0"/>
            <a:fld id="{8A717781-12D9-4CDB-9AAE-83636CBD66D6}" type="slidenum">
              <a:rPr lang="vi-VN" noProof="0" smtClean="0"/>
              <a:t>‹#›</a:t>
            </a:fld>
            <a:endParaRPr lang="vi-VN" noProof="0" dirty="0"/>
          </a:p>
        </p:txBody>
      </p:sp>
    </p:spTree>
    <p:extLst>
      <p:ext uri="{BB962C8B-B14F-4D97-AF65-F5344CB8AC3E}">
        <p14:creationId xmlns:p14="http://schemas.microsoft.com/office/powerpoint/2010/main" val="24687126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hỗ dành sẵn cho Tiêu đề 1">
            <a:extLst>
              <a:ext uri="{FF2B5EF4-FFF2-40B4-BE49-F238E27FC236}">
                <a16:creationId xmlns:a16="http://schemas.microsoft.com/office/drawing/2014/main" id="{61A9A825-7557-4500-8CCD-1373C95FFBE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rtl="0"/>
            <a:r>
              <a:rPr lang="vi-VN" noProof="0" dirty="0" err="1"/>
              <a:t>Bấm</a:t>
            </a:r>
            <a:r>
              <a:rPr lang="vi-VN" noProof="0" dirty="0"/>
              <a:t> </a:t>
            </a:r>
            <a:r>
              <a:rPr lang="vi-VN" noProof="0" dirty="0" err="1"/>
              <a:t>để</a:t>
            </a:r>
            <a:r>
              <a:rPr lang="vi-VN" noProof="0" dirty="0"/>
              <a:t> </a:t>
            </a:r>
            <a:r>
              <a:rPr lang="vi-VN" noProof="0" dirty="0" err="1"/>
              <a:t>chỉnh</a:t>
            </a:r>
            <a:r>
              <a:rPr lang="vi-VN" noProof="0" dirty="0"/>
              <a:t> </a:t>
            </a:r>
            <a:r>
              <a:rPr lang="vi-VN" noProof="0" dirty="0" err="1"/>
              <a:t>sửa</a:t>
            </a:r>
            <a:r>
              <a:rPr lang="vi-VN" noProof="0" dirty="0"/>
              <a:t> </a:t>
            </a:r>
            <a:r>
              <a:rPr lang="vi-VN" noProof="0" dirty="0" err="1"/>
              <a:t>kiểu</a:t>
            </a:r>
            <a:r>
              <a:rPr lang="vi-VN" noProof="0" dirty="0"/>
              <a:t> tiêu đề Bản cái</a:t>
            </a:r>
          </a:p>
        </p:txBody>
      </p:sp>
      <p:sp>
        <p:nvSpPr>
          <p:cNvPr id="3" name="Chỗ dành sẵn cho Văn bản 2">
            <a:extLst>
              <a:ext uri="{FF2B5EF4-FFF2-40B4-BE49-F238E27FC236}">
                <a16:creationId xmlns:a16="http://schemas.microsoft.com/office/drawing/2014/main" id="{84C4F931-B635-4B85-BE10-74008338EEF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rtl="0"/>
            <a:r>
              <a:rPr lang="vi-VN" noProof="0" dirty="0" err="1"/>
              <a:t>Chỉnh</a:t>
            </a:r>
            <a:r>
              <a:rPr lang="vi-VN" noProof="0" dirty="0"/>
              <a:t> sửa </a:t>
            </a:r>
            <a:r>
              <a:rPr lang="vi-VN" noProof="0" dirty="0" err="1"/>
              <a:t>kiểu</a:t>
            </a:r>
            <a:r>
              <a:rPr lang="vi-VN" noProof="0" dirty="0"/>
              <a:t> văn bản </a:t>
            </a:r>
            <a:r>
              <a:rPr lang="vi-VN" noProof="0" dirty="0" err="1"/>
              <a:t>Bản</a:t>
            </a:r>
            <a:r>
              <a:rPr lang="vi-VN" noProof="0" dirty="0"/>
              <a:t> </a:t>
            </a:r>
            <a:r>
              <a:rPr lang="vi-VN" noProof="0" dirty="0" err="1"/>
              <a:t>cái</a:t>
            </a:r>
            <a:endParaRPr lang="vi-VN" noProof="0" dirty="0"/>
          </a:p>
          <a:p>
            <a:pPr lvl="1" rtl="0"/>
            <a:r>
              <a:rPr lang="vi-VN" noProof="0" dirty="0" err="1"/>
              <a:t>Mức</a:t>
            </a:r>
            <a:r>
              <a:rPr lang="vi-VN" noProof="0" dirty="0"/>
              <a:t> hai</a:t>
            </a:r>
          </a:p>
          <a:p>
            <a:pPr lvl="2" rtl="0"/>
            <a:r>
              <a:rPr lang="vi-VN" noProof="0" dirty="0" err="1"/>
              <a:t>Mức</a:t>
            </a:r>
            <a:r>
              <a:rPr lang="vi-VN" noProof="0" dirty="0"/>
              <a:t> ba</a:t>
            </a:r>
          </a:p>
          <a:p>
            <a:pPr lvl="3" rtl="0"/>
            <a:r>
              <a:rPr lang="vi-VN" noProof="0" dirty="0" err="1"/>
              <a:t>Mức</a:t>
            </a:r>
            <a:r>
              <a:rPr lang="vi-VN" noProof="0" dirty="0"/>
              <a:t> bốn</a:t>
            </a:r>
          </a:p>
          <a:p>
            <a:pPr lvl="4" rtl="0"/>
            <a:r>
              <a:rPr lang="vi-VN" noProof="0" dirty="0" err="1"/>
              <a:t>Mức</a:t>
            </a:r>
            <a:r>
              <a:rPr lang="vi-VN" noProof="0" dirty="0"/>
              <a:t> năm</a:t>
            </a:r>
          </a:p>
        </p:txBody>
      </p:sp>
      <p:sp>
        <p:nvSpPr>
          <p:cNvPr id="4" name="Chỗ dành sẵn cho Ngày 3">
            <a:extLst>
              <a:ext uri="{FF2B5EF4-FFF2-40B4-BE49-F238E27FC236}">
                <a16:creationId xmlns:a16="http://schemas.microsoft.com/office/drawing/2014/main" id="{159AE95C-FC17-478C-AA9E-710213A4FD4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Calibri (Body)"/>
              </a:defRPr>
            </a:lvl1pPr>
          </a:lstStyle>
          <a:p>
            <a:fld id="{7DE486CA-B824-480B-BF82-110329624911}" type="datetime1">
              <a:rPr lang="vi-VN" smtClean="0"/>
              <a:pPr/>
              <a:t>17/09/2026</a:t>
            </a:fld>
            <a:endParaRPr lang="vi-VN" dirty="0"/>
          </a:p>
        </p:txBody>
      </p:sp>
      <p:sp>
        <p:nvSpPr>
          <p:cNvPr id="5" name="Chỗ dành sẵn cho Chân trang 4">
            <a:extLst>
              <a:ext uri="{FF2B5EF4-FFF2-40B4-BE49-F238E27FC236}">
                <a16:creationId xmlns:a16="http://schemas.microsoft.com/office/drawing/2014/main" id="{15D4E31F-5B11-490E-AD3F-BE92E0F2DF1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Calibri (Body)"/>
              </a:defRPr>
            </a:lvl1pPr>
          </a:lstStyle>
          <a:p>
            <a:endParaRPr lang="vi-VN" dirty="0"/>
          </a:p>
        </p:txBody>
      </p:sp>
      <p:sp>
        <p:nvSpPr>
          <p:cNvPr id="6" name="Chỗ dành sẵn cho Số hiệu Bản chiếu 5">
            <a:extLst>
              <a:ext uri="{FF2B5EF4-FFF2-40B4-BE49-F238E27FC236}">
                <a16:creationId xmlns:a16="http://schemas.microsoft.com/office/drawing/2014/main" id="{6FBDD7FA-F9F4-4DC4-9791-ACD495680E0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Calibri (Body)"/>
              </a:defRPr>
            </a:lvl1pPr>
          </a:lstStyle>
          <a:p>
            <a:fld id="{8A717781-12D9-4CDB-9AAE-83636CBD66D6}" type="slidenum">
              <a:rPr lang="vi-VN" smtClean="0"/>
              <a:pPr/>
              <a:t>‹#›</a:t>
            </a:fld>
            <a:endParaRPr lang="vi-VN" dirty="0"/>
          </a:p>
        </p:txBody>
      </p:sp>
    </p:spTree>
    <p:extLst>
      <p:ext uri="{BB962C8B-B14F-4D97-AF65-F5344CB8AC3E}">
        <p14:creationId xmlns:p14="http://schemas.microsoft.com/office/powerpoint/2010/main" val="1034248158"/>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62" r:id="rId4"/>
    <p:sldLayoutId id="2147483663"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Calibri Light (Headings)"/>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Body)"/>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Body)"/>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Body)"/>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Body)"/>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Body)"/>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3" Type="http://schemas.microsoft.com/office/2017/06/relationships/model3d" Target="../media/model3d1.glb"/><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customXml" Target="../ink/ink26.xml"/><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microsoft.com/office/2017/06/relationships/model3d" Target="../media/model3d1.glb"/><Relationship Id="rId5" Type="http://schemas.openxmlformats.org/officeDocument/2006/relationships/image" Target="../media/image110.emf"/></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customXml" Target="../ink/ink27.xml"/><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microsoft.com/office/2017/06/relationships/model3d" Target="../media/model3d1.glb"/><Relationship Id="rId5" Type="http://schemas.openxmlformats.org/officeDocument/2006/relationships/image" Target="../media/image3.png"/><Relationship Id="rId4" Type="http://schemas.openxmlformats.org/officeDocument/2006/relationships/image" Target="../media/image110.emf"/></Relationships>
</file>

<file path=ppt/slides/_rels/slide6.xml.rels><?xml version="1.0" encoding="UTF-8" standalone="yes"?>
<Relationships xmlns="http://schemas.openxmlformats.org/package/2006/relationships"><Relationship Id="rId3" Type="http://schemas.openxmlformats.org/officeDocument/2006/relationships/customXml" Target="../ink/ink28.xm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0.png"/><Relationship Id="rId5" Type="http://schemas.microsoft.com/office/2017/06/relationships/model3d" Target="../media/model3d1.glb"/><Relationship Id="rId4" Type="http://schemas.openxmlformats.org/officeDocument/2006/relationships/image" Target="../media/image110.emf"/></Relationships>
</file>

<file path=ppt/slides/_rels/slide7.xml.rels><?xml version="1.0" encoding="UTF-8" standalone="yes"?>
<Relationships xmlns="http://schemas.openxmlformats.org/package/2006/relationships"><Relationship Id="rId3" Type="http://schemas.microsoft.com/office/2017/06/relationships/model3d" Target="../media/model3d1.glb"/><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microsoft.com/office/2017/06/relationships/model3d" Target="../media/model3d1.glb"/><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microsoft.com/office/2017/06/relationships/model3d" Target="../media/model3d1.glb"/><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Hình ảnh 2">
            <a:extLst>
              <a:ext uri="{FF2B5EF4-FFF2-40B4-BE49-F238E27FC236}">
                <a16:creationId xmlns:a16="http://schemas.microsoft.com/office/drawing/2014/main" id="{9A75C6ED-0292-F9CC-0264-7B543E7FB5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3806" y="-14232"/>
            <a:ext cx="6975634" cy="6872232"/>
          </a:xfrm>
          <a:prstGeom prst="rect">
            <a:avLst/>
          </a:prstGeom>
          <a:solidFill>
            <a:schemeClr val="tx1"/>
          </a:solidFill>
          <a:ln>
            <a:noFill/>
          </a:ln>
          <a:effectLst>
            <a:outerShdw blurRad="107950" dist="12700" dir="5400000" algn="ctr">
              <a:srgbClr val="000000"/>
            </a:outerShdw>
            <a:softEdge rad="112500"/>
          </a:effectLst>
          <a:scene3d>
            <a:camera prst="orthographicFront">
              <a:rot lat="0" lon="0" rev="0"/>
            </a:camera>
            <a:lightRig rig="soft" dir="t">
              <a:rot lat="0" lon="0" rev="0"/>
            </a:lightRig>
          </a:scene3d>
          <a:sp3d contourW="44450" prstMaterial="matte">
            <a:bevelT w="63500" h="63500" prst="artDeco"/>
            <a:contourClr>
              <a:srgbClr val="FFFFFF"/>
            </a:contourClr>
          </a:sp3d>
        </p:spPr>
      </p:pic>
    </p:spTree>
    <p:extLst>
      <p:ext uri="{BB962C8B-B14F-4D97-AF65-F5344CB8AC3E}">
        <p14:creationId xmlns:p14="http://schemas.microsoft.com/office/powerpoint/2010/main" val="2609174344"/>
      </p:ext>
    </p:extLst>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m3d="http://schemas.microsoft.com/office/drawing/2017/model3d" Requires="am3d">
          <p:graphicFrame>
            <p:nvGraphicFramePr>
              <p:cNvPr id="9" name="3D Model 8" descr="Kính thiên văn Hubble trong không gian">
                <a:extLst>
                  <a:ext uri="{FF2B5EF4-FFF2-40B4-BE49-F238E27FC236}">
                    <a16:creationId xmlns:a16="http://schemas.microsoft.com/office/drawing/2014/main" id="{9C9CA478-226D-4C69-B903-DC653038EB87}"/>
                  </a:ext>
                </a:extLst>
              </p:cNvPr>
              <p:cNvGraphicFramePr>
                <a:graphicFrameLocks noChangeAspect="1"/>
              </p:cNvGraphicFramePr>
              <p:nvPr>
                <p:extLst>
                  <p:ext uri="{D42A27DB-BD31-4B8C-83A1-F6EECF244321}">
                    <p14:modId xmlns:p14="http://schemas.microsoft.com/office/powerpoint/2010/main" val="24597384"/>
                  </p:ext>
                </p:extLst>
              </p:nvPr>
            </p:nvGraphicFramePr>
            <p:xfrm>
              <a:off x="6311591" y="2256454"/>
              <a:ext cx="7311552" cy="4601546"/>
            </p:xfrm>
            <a:graphic>
              <a:graphicData uri="http://schemas.microsoft.com/office/drawing/2017/model3d">
                <am3d:model3d r:embed="rId3">
                  <am3d:spPr>
                    <a:xfrm>
                      <a:off x="0" y="0"/>
                      <a:ext cx="7311552" cy="4601546"/>
                    </a:xfrm>
                    <a:prstGeom prst="rect">
                      <a:avLst/>
                    </a:prstGeom>
                  </am3d:spPr>
                  <am3d:camera>
                    <am3d:pos x="0" y="0" z="67286916"/>
                    <am3d:up dx="0" dy="36000000" dz="0"/>
                    <am3d:lookAt x="0" y="0" z="0"/>
                    <am3d:perspective fov="2700000"/>
                  </am3d:camera>
                  <am3d:trans>
                    <am3d:meterPerModelUnit n="6129" d="1000000"/>
                    <am3d:preTrans dx="-25184794" dy="-14200281" dz="1"/>
                    <am3d:scale>
                      <am3d:sx n="1000000" d="1000000"/>
                      <am3d:sy n="1000000" d="1000000"/>
                      <am3d:sz n="1000000" d="1000000"/>
                    </am3d:scale>
                    <am3d:rot ax="-9691442" ay="-1952837" az="10188607"/>
                    <am3d:postTrans dx="0" dy="0" dz="0"/>
                  </am3d:trans>
                  <am3d:raster rName="Office3DRenderer" rVer="16.0.8326">
                    <am3d:blip r:embed="rId4"/>
                  </am3d:raster>
                  <am3d:objViewport viewportSz="8530720"/>
                  <am3d:ambientLight>
                    <am3d:clr>
                      <a:scrgbClr r="50000" g="50000" b="50000"/>
                    </am3d:clr>
                    <am3d:illuminance n="1000000" d="1000000"/>
                  </am3d:ambientLight>
                  <am3d:ptLight rad="0">
                    <am3d:clr>
                      <a:scrgbClr r="100000" g="75000" b="50000"/>
                    </am3d:clr>
                    <am3d:intensity n="9765625" d="1000000"/>
                    <am3d:pos x="-21960000" y="70920001" z="-16343999"/>
                  </am3d:ptLight>
                  <am3d:ptLight rad="0">
                    <am3d:clr>
                      <a:scrgbClr r="40000" g="60000" b="95000"/>
                    </am3d:clr>
                    <am3d:intensity n="12250000" d="1000000"/>
                    <am3d:pos x="37964097" y="51130435" z="-57631977"/>
                  </am3d:ptLight>
                  <am3d:ptLight rad="0">
                    <am3d:clr>
                      <a:scrgbClr r="86837" g="72700" b="100000"/>
                    </am3d:clr>
                    <am3d:intensity n="3125000" d="1000000"/>
                    <am3d:pos x="37739127" y="58056624" z="34769642"/>
                  </am3d:ptLight>
                </am3d:model3d>
              </a:graphicData>
            </a:graphic>
          </p:graphicFrame>
        </mc:Choice>
        <mc:Fallback>
          <p:pic>
            <p:nvPicPr>
              <p:cNvPr id="9" name="3D Model 8" descr="Kính thiên văn Hubble trong không gian">
                <a:extLst>
                  <a:ext uri="{FF2B5EF4-FFF2-40B4-BE49-F238E27FC236}">
                    <a16:creationId xmlns:a16="http://schemas.microsoft.com/office/drawing/2014/main" id="{9C9CA478-226D-4C69-B903-DC653038EB87}"/>
                  </a:ext>
                </a:extLst>
              </p:cNvPr>
              <p:cNvPicPr>
                <a:picLocks noGrp="1" noRot="1" noChangeAspect="1" noMove="1" noResize="1" noEditPoints="1" noAdjustHandles="1" noChangeArrowheads="1" noChangeShapeType="1" noCrop="1"/>
              </p:cNvPicPr>
              <p:nvPr/>
            </p:nvPicPr>
            <p:blipFill>
              <a:blip r:embed="rId4"/>
              <a:stretch>
                <a:fillRect/>
              </a:stretch>
            </p:blipFill>
            <p:spPr>
              <a:xfrm>
                <a:off x="6311591" y="2256454"/>
                <a:ext cx="7311552" cy="4601546"/>
              </a:xfrm>
              <a:prstGeom prst="rect">
                <a:avLst/>
              </a:prstGeom>
            </p:spPr>
          </p:pic>
        </mc:Fallback>
      </mc:AlternateContent>
      <p:pic>
        <p:nvPicPr>
          <p:cNvPr id="13" name="Hình ảnh 12">
            <a:extLst>
              <a:ext uri="{FF2B5EF4-FFF2-40B4-BE49-F238E27FC236}">
                <a16:creationId xmlns:a16="http://schemas.microsoft.com/office/drawing/2014/main" id="{079A3EAA-809D-DD11-B08B-915AE095C5C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217213"/>
            <a:ext cx="12192000" cy="2470231"/>
          </a:xfrm>
          <a:prstGeom prst="rect">
            <a:avLst/>
          </a:prstGeom>
          <a:ln>
            <a:noFill/>
          </a:ln>
          <a:effectLst>
            <a:outerShdw blurRad="292100" dist="139700" dir="2700000" algn="tl" rotWithShape="0">
              <a:srgbClr val="333333">
                <a:alpha val="65000"/>
              </a:srgbClr>
            </a:outerShdw>
          </a:effectLst>
        </p:spPr>
      </p:pic>
      <p:sp>
        <p:nvSpPr>
          <p:cNvPr id="14" name="Hộp Văn bản 13">
            <a:extLst>
              <a:ext uri="{FF2B5EF4-FFF2-40B4-BE49-F238E27FC236}">
                <a16:creationId xmlns:a16="http://schemas.microsoft.com/office/drawing/2014/main" id="{EA0C1C0C-8AF5-B042-7585-4ECD94426CDE}"/>
              </a:ext>
            </a:extLst>
          </p:cNvPr>
          <p:cNvSpPr txBox="1"/>
          <p:nvPr/>
        </p:nvSpPr>
        <p:spPr>
          <a:xfrm>
            <a:off x="5638800" y="3215640"/>
            <a:ext cx="914400" cy="914400"/>
          </a:xfrm>
          <a:prstGeom prst="rect">
            <a:avLst/>
          </a:prstGeom>
          <a:noFill/>
        </p:spPr>
        <p:txBody>
          <a:bodyPr wrap="square" rtlCol="0">
            <a:spAutoFit/>
          </a:bodyPr>
          <a:lstStyle/>
          <a:p>
            <a:endParaRPr lang="vi-VN" dirty="0"/>
          </a:p>
        </p:txBody>
      </p:sp>
      <p:sp>
        <p:nvSpPr>
          <p:cNvPr id="15" name="Hộp Văn bản 14">
            <a:extLst>
              <a:ext uri="{FF2B5EF4-FFF2-40B4-BE49-F238E27FC236}">
                <a16:creationId xmlns:a16="http://schemas.microsoft.com/office/drawing/2014/main" id="{2656E7EA-2081-DD14-952A-8F1FBF611712}"/>
              </a:ext>
            </a:extLst>
          </p:cNvPr>
          <p:cNvSpPr txBox="1"/>
          <p:nvPr/>
        </p:nvSpPr>
        <p:spPr>
          <a:xfrm>
            <a:off x="230390" y="104269"/>
            <a:ext cx="11210761" cy="3046988"/>
          </a:xfrm>
          <a:prstGeom prst="rect">
            <a:avLst/>
          </a:prstGeom>
          <a:noFill/>
        </p:spPr>
        <p:txBody>
          <a:bodyPr wrap="square" rtlCol="0">
            <a:spAutoFit/>
          </a:bodyPr>
          <a:lstStyle/>
          <a:p>
            <a:r>
              <a:rPr lang="vi-VN" sz="4000" b="1" dirty="0">
                <a:solidFill>
                  <a:schemeClr val="bg1"/>
                </a:solidFill>
                <a:latin typeface="+mj-lt"/>
              </a:rPr>
              <a:t>BÀI THUYẾT TRÌNH: TRÍ TUỆ NHÂN TẠO TRONG KHOA HỌC VÀ ĐỜI SỐNG </a:t>
            </a:r>
          </a:p>
          <a:p>
            <a:r>
              <a:rPr lang="en-US" sz="4000" b="1" i="1" dirty="0">
                <a:solidFill>
                  <a:schemeClr val="bg1"/>
                </a:solidFill>
                <a:latin typeface="+mj-lt"/>
              </a:rPr>
              <a:t>PRESENTATION: ARTIFICIAL INTELLIGENCE IN SCIENCE AND LIFE</a:t>
            </a:r>
            <a:endParaRPr lang="vi-VN" sz="4000" b="1" i="1" dirty="0">
              <a:solidFill>
                <a:schemeClr val="bg1"/>
              </a:solidFill>
              <a:latin typeface="+mj-lt"/>
            </a:endParaRPr>
          </a:p>
          <a:p>
            <a:endParaRPr lang="vi-VN" sz="3200" dirty="0">
              <a:solidFill>
                <a:schemeClr val="bg1"/>
              </a:solidFill>
            </a:endParaRPr>
          </a:p>
        </p:txBody>
      </p:sp>
    </p:spTree>
    <p:extLst>
      <p:ext uri="{BB962C8B-B14F-4D97-AF65-F5344CB8AC3E}">
        <p14:creationId xmlns:p14="http://schemas.microsoft.com/office/powerpoint/2010/main" val="41824053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3">
            <p14:nvContentPartPr>
              <p14:cNvPr id="7" name="Ink 6" descr="Drawing point">
                <a:extLst>
                  <a:ext uri="{FF2B5EF4-FFF2-40B4-BE49-F238E27FC236}">
                    <a16:creationId xmlns:a16="http://schemas.microsoft.com/office/drawing/2014/main" id="{9FE62378-625A-40E4-A5E5-226DF2DDE541}"/>
                  </a:ext>
                </a:extLst>
              </p14:cNvPr>
              <p14:cNvContentPartPr/>
              <p14:nvPr/>
            </p14:nvContentPartPr>
            <p14:xfrm>
              <a:off x="3838395" y="7372005"/>
              <a:ext cx="360" cy="9720"/>
            </p14:xfrm>
          </p:contentPart>
        </mc:Choice>
        <mc:Fallback xmlns="">
          <p:pic>
            <p:nvPicPr>
              <p:cNvPr id="7" name="Ink 6" descr="Drawing point">
                <a:extLst>
                  <a:ext uri="{FF2B5EF4-FFF2-40B4-BE49-F238E27FC236}">
                    <a16:creationId xmlns:a16="http://schemas.microsoft.com/office/drawing/2014/main" id="{9FE62378-625A-40E4-A5E5-226DF2DDE541}"/>
                  </a:ext>
                </a:extLst>
              </p:cNvPr>
              <p:cNvPicPr/>
              <p:nvPr/>
            </p:nvPicPr>
            <p:blipFill>
              <a:blip r:embed="rId5"/>
              <a:stretch>
                <a:fillRect/>
              </a:stretch>
            </p:blipFill>
            <p:spPr>
              <a:xfrm>
                <a:off x="3831915" y="7366245"/>
                <a:ext cx="13320" cy="21960"/>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8" name="3D Model 7" descr="Phần nâng phía trước của kính thiên văn Hubble được trang bị sáu pin nicken hydro cung cấp năng lượng cho phi thuyền trong quỹ đạo">
                <a:extLst>
                  <a:ext uri="{FF2B5EF4-FFF2-40B4-BE49-F238E27FC236}">
                    <a16:creationId xmlns:a16="http://schemas.microsoft.com/office/drawing/2014/main" id="{9BA937F2-BF6E-4C1B-83D9-27851B20F2A1}"/>
                  </a:ext>
                </a:extLst>
              </p:cNvPr>
              <p:cNvGraphicFramePr>
                <a:graphicFrameLocks noChangeAspect="1"/>
              </p:cNvGraphicFramePr>
              <p:nvPr>
                <p:extLst>
                  <p:ext uri="{D42A27DB-BD31-4B8C-83A1-F6EECF244321}">
                    <p14:modId xmlns:p14="http://schemas.microsoft.com/office/powerpoint/2010/main" val="2239460413"/>
                  </p:ext>
                </p:extLst>
              </p:nvPr>
            </p:nvGraphicFramePr>
            <p:xfrm>
              <a:off x="7839780" y="1463040"/>
              <a:ext cx="5004463" cy="5199443"/>
            </p:xfrm>
            <a:graphic>
              <a:graphicData uri="http://schemas.microsoft.com/office/drawing/2017/model3d">
                <am3d:model3d r:embed="rId6">
                  <am3d:spPr>
                    <a:xfrm>
                      <a:off x="0" y="0"/>
                      <a:ext cx="5004463" cy="5199443"/>
                    </a:xfrm>
                    <a:prstGeom prst="rect">
                      <a:avLst/>
                    </a:prstGeom>
                  </am3d:spPr>
                  <am3d:camera>
                    <am3d:pos x="0" y="0" z="67286916"/>
                    <am3d:up dx="0" dy="36000000" dz="0"/>
                    <am3d:lookAt x="0" y="0" z="0"/>
                    <am3d:perspective fov="2700000"/>
                  </am3d:camera>
                  <am3d:trans>
                    <am3d:meterPerModelUnit n="6129" d="1000000"/>
                    <am3d:preTrans dx="-25184794" dy="-14200281" dz="1"/>
                    <am3d:scale>
                      <am3d:sx n="1000000" d="1000000"/>
                      <am3d:sy n="1000000" d="1000000"/>
                      <am3d:sz n="1000000" d="1000000"/>
                    </am3d:scale>
                    <am3d:rot ax="3680387" ay="-784293" az="-1348728"/>
                    <am3d:postTrans dx="0" dy="0" dz="0"/>
                  </am3d:trans>
                  <am3d:raster rName="Office3DRenderer" rVer="16.0.8326">
                    <am3d:blip r:embed="rId7"/>
                  </am3d:raster>
                  <am3d:objViewport viewportSz="8167457"/>
                  <am3d:ambientLight>
                    <am3d:clr>
                      <a:scrgbClr r="50000" g="50000" b="50000"/>
                    </am3d:clr>
                    <am3d:illuminance n="1000000" d="1000000"/>
                  </am3d:ambientLight>
                  <am3d:ptLight rad="0">
                    <am3d:clr>
                      <a:scrgbClr r="100000" g="75000" b="50000"/>
                    </am3d:clr>
                    <am3d:intensity n="9765625" d="1000000"/>
                    <am3d:pos x="-21960000" y="70920001" z="-16343999"/>
                  </am3d:ptLight>
                  <am3d:ptLight rad="0">
                    <am3d:clr>
                      <a:scrgbClr r="40000" g="60000" b="95000"/>
                    </am3d:clr>
                    <am3d:intensity n="12250000" d="1000000"/>
                    <am3d:pos x="37964097" y="51130435" z="-57631977"/>
                  </am3d:ptLight>
                  <am3d:ptLight rad="0">
                    <am3d:clr>
                      <a:scrgbClr r="86837" g="72700" b="100000"/>
                    </am3d:clr>
                    <am3d:intensity n="3125000" d="1000000"/>
                    <am3d:pos x="37739127" y="58056624" z="34769642"/>
                  </am3d:ptLight>
                </am3d:model3d>
              </a:graphicData>
            </a:graphic>
          </p:graphicFrame>
        </mc:Choice>
        <mc:Fallback>
          <p:pic>
            <p:nvPicPr>
              <p:cNvPr id="8" name="3D Model 7" descr="Phần nâng phía trước của kính thiên văn Hubble được trang bị sáu pin nicken hydro cung cấp năng lượng cho phi thuyền trong quỹ đạo">
                <a:extLst>
                  <a:ext uri="{FF2B5EF4-FFF2-40B4-BE49-F238E27FC236}">
                    <a16:creationId xmlns:a16="http://schemas.microsoft.com/office/drawing/2014/main" id="{9BA937F2-BF6E-4C1B-83D9-27851B20F2A1}"/>
                  </a:ext>
                </a:extLst>
              </p:cNvPr>
              <p:cNvPicPr>
                <a:picLocks noGrp="1" noRot="1" noChangeAspect="1" noMove="1" noResize="1" noEditPoints="1" noAdjustHandles="1" noChangeArrowheads="1" noChangeShapeType="1" noCrop="1"/>
              </p:cNvPicPr>
              <p:nvPr/>
            </p:nvPicPr>
            <p:blipFill>
              <a:blip r:embed="rId7"/>
              <a:stretch>
                <a:fillRect/>
              </a:stretch>
            </p:blipFill>
            <p:spPr>
              <a:xfrm>
                <a:off x="7839780" y="1463040"/>
                <a:ext cx="5004463" cy="5199443"/>
              </a:xfrm>
              <a:prstGeom prst="rect">
                <a:avLst/>
              </a:prstGeom>
            </p:spPr>
          </p:pic>
        </mc:Fallback>
      </mc:AlternateContent>
      <p:sp>
        <p:nvSpPr>
          <p:cNvPr id="5" name="Tiêu đề 4">
            <a:extLst>
              <a:ext uri="{FF2B5EF4-FFF2-40B4-BE49-F238E27FC236}">
                <a16:creationId xmlns:a16="http://schemas.microsoft.com/office/drawing/2014/main" id="{C05C6B5B-F02F-FD8D-A4E0-E56902D5421D}"/>
              </a:ext>
            </a:extLst>
          </p:cNvPr>
          <p:cNvSpPr>
            <a:spLocks noGrp="1"/>
          </p:cNvSpPr>
          <p:nvPr>
            <p:ph type="ctrTitle"/>
          </p:nvPr>
        </p:nvSpPr>
        <p:spPr>
          <a:xfrm>
            <a:off x="79953" y="122594"/>
            <a:ext cx="10566400" cy="1066126"/>
          </a:xfrm>
        </p:spPr>
        <p:txBody>
          <a:bodyPr>
            <a:normAutofit fontScale="90000"/>
          </a:bodyPr>
          <a:lstStyle/>
          <a:p>
            <a:r>
              <a:rPr lang="vi-VN" sz="3600" dirty="0">
                <a:solidFill>
                  <a:schemeClr val="bg1"/>
                </a:solidFill>
                <a:latin typeface="+mj-lt"/>
              </a:rPr>
              <a:t>1. Trí tuệ nhân tạo và sự phát triển của một số lĩnh vực </a:t>
            </a:r>
            <a:r>
              <a:rPr lang="en-US" sz="3600" dirty="0">
                <a:solidFill>
                  <a:schemeClr val="bg1"/>
                </a:solidFill>
                <a:latin typeface="+mj-lt"/>
              </a:rPr>
              <a:t> (</a:t>
            </a:r>
            <a:r>
              <a:rPr lang="en-US" sz="3600" i="1" dirty="0">
                <a:solidFill>
                  <a:schemeClr val="bg1"/>
                </a:solidFill>
                <a:latin typeface="+mj-lt"/>
                <a:cs typeface="Times New Roman" panose="02020603050405020304" pitchFamily="18" charset="0"/>
              </a:rPr>
              <a:t>Artificial intelligence and the development of some fields)</a:t>
            </a:r>
            <a:endParaRPr lang="vi-VN" sz="3600" i="1" dirty="0">
              <a:solidFill>
                <a:schemeClr val="bg1"/>
              </a:solidFill>
              <a:latin typeface="+mj-lt"/>
              <a:cs typeface="Times New Roman" panose="02020603050405020304" pitchFamily="18" charset="0"/>
            </a:endParaRPr>
          </a:p>
        </p:txBody>
      </p:sp>
      <p:sp>
        <p:nvSpPr>
          <p:cNvPr id="9" name="Tiêu đề phụ 8">
            <a:extLst>
              <a:ext uri="{FF2B5EF4-FFF2-40B4-BE49-F238E27FC236}">
                <a16:creationId xmlns:a16="http://schemas.microsoft.com/office/drawing/2014/main" id="{FFF051FC-7007-954B-B27F-4C23AB43A9DA}"/>
              </a:ext>
            </a:extLst>
          </p:cNvPr>
          <p:cNvSpPr>
            <a:spLocks noGrp="1"/>
          </p:cNvSpPr>
          <p:nvPr>
            <p:ph type="subTitle" idx="1"/>
          </p:nvPr>
        </p:nvSpPr>
        <p:spPr>
          <a:xfrm>
            <a:off x="79953" y="1188720"/>
            <a:ext cx="8524847" cy="5242560"/>
          </a:xfrm>
        </p:spPr>
        <p:txBody>
          <a:bodyPr>
            <a:normAutofit fontScale="92500"/>
          </a:bodyPr>
          <a:lstStyle/>
          <a:p>
            <a:r>
              <a:rPr lang="vi-VN" sz="2800" dirty="0">
                <a:latin typeface="+mj-lt"/>
              </a:rPr>
              <a:t>Nhiều lĩnh vực khoa học, công nghệ và đời sống đã và đang nhận được rất nhiều lợi ích từ sự phát triển của AI. Dưới đây là một vài lĩnh vực tiêu biểu (</a:t>
            </a:r>
            <a:r>
              <a:rPr lang="en-US" sz="2800" i="1" dirty="0">
                <a:latin typeface="+mj-lt"/>
              </a:rPr>
              <a:t>Many fields of science, technology, and daily life have been receiving a lot of benefits from the development of AI. Here are a few typical areas.)</a:t>
            </a:r>
            <a:endParaRPr lang="vi-VN" sz="2800" i="1" dirty="0">
              <a:latin typeface="+mj-lt"/>
            </a:endParaRPr>
          </a:p>
          <a:p>
            <a:pPr marL="457200" indent="-457200">
              <a:buFont typeface="Arial" panose="020B0604020202020204" pitchFamily="34" charset="0"/>
              <a:buChar char="•"/>
            </a:pPr>
            <a:r>
              <a:rPr lang="vi-VN" sz="2800" dirty="0">
                <a:latin typeface="+mj-lt"/>
              </a:rPr>
              <a:t>Hệ chuyên gia (</a:t>
            </a:r>
            <a:r>
              <a:rPr lang="vi-VN" sz="2800" i="1" dirty="0" err="1">
                <a:latin typeface="+mj-lt"/>
              </a:rPr>
              <a:t>Expert</a:t>
            </a:r>
            <a:r>
              <a:rPr lang="vi-VN" sz="2800" i="1" dirty="0">
                <a:latin typeface="+mj-lt"/>
              </a:rPr>
              <a:t> </a:t>
            </a:r>
            <a:r>
              <a:rPr lang="vi-VN" sz="2800" i="1" dirty="0" err="1">
                <a:latin typeface="+mj-lt"/>
              </a:rPr>
              <a:t>system</a:t>
            </a:r>
            <a:r>
              <a:rPr lang="vi-VN" sz="2800" dirty="0">
                <a:latin typeface="+mj-lt"/>
              </a:rPr>
              <a:t>)</a:t>
            </a:r>
          </a:p>
          <a:p>
            <a:pPr marL="457200" indent="-457200">
              <a:buFont typeface="Arial" panose="020B0604020202020204" pitchFamily="34" charset="0"/>
              <a:buChar char="•"/>
            </a:pPr>
            <a:r>
              <a:rPr lang="vi-VN" sz="2800" dirty="0">
                <a:latin typeface="+mj-lt"/>
              </a:rPr>
              <a:t>Y học và chăm sóc sức khỏe (</a:t>
            </a:r>
            <a:r>
              <a:rPr lang="vi-VN" sz="2800" i="1" dirty="0" err="1">
                <a:latin typeface="+mj-lt"/>
              </a:rPr>
              <a:t>Medicine</a:t>
            </a:r>
            <a:r>
              <a:rPr lang="vi-VN" sz="2800" i="1" dirty="0">
                <a:latin typeface="+mj-lt"/>
              </a:rPr>
              <a:t> </a:t>
            </a:r>
            <a:r>
              <a:rPr lang="vi-VN" sz="2800" i="1" dirty="0" err="1">
                <a:latin typeface="+mj-lt"/>
              </a:rPr>
              <a:t>and</a:t>
            </a:r>
            <a:r>
              <a:rPr lang="vi-VN" sz="2800" i="1" dirty="0">
                <a:latin typeface="+mj-lt"/>
              </a:rPr>
              <a:t> </a:t>
            </a:r>
            <a:r>
              <a:rPr lang="vi-VN" sz="2800" i="1" dirty="0" err="1">
                <a:latin typeface="+mj-lt"/>
              </a:rPr>
              <a:t>healthcare</a:t>
            </a:r>
            <a:r>
              <a:rPr lang="vi-VN" sz="2800" dirty="0">
                <a:latin typeface="+mj-lt"/>
              </a:rPr>
              <a:t>)</a:t>
            </a:r>
          </a:p>
          <a:p>
            <a:pPr marL="457200" indent="-457200">
              <a:buFont typeface="Arial" panose="020B0604020202020204" pitchFamily="34" charset="0"/>
              <a:buChar char="•"/>
            </a:pPr>
            <a:r>
              <a:rPr lang="vi-VN" sz="2800" dirty="0">
                <a:latin typeface="+mj-lt"/>
              </a:rPr>
              <a:t>Giao thông vận tải (</a:t>
            </a:r>
            <a:r>
              <a:rPr lang="vi-VN" sz="2800" i="1" dirty="0" err="1">
                <a:latin typeface="+mj-lt"/>
              </a:rPr>
              <a:t>Transportation</a:t>
            </a:r>
            <a:r>
              <a:rPr lang="vi-VN" sz="2800" i="1" dirty="0">
                <a:latin typeface="+mj-lt"/>
              </a:rPr>
              <a:t>)</a:t>
            </a:r>
          </a:p>
          <a:p>
            <a:pPr marL="457200" indent="-457200">
              <a:buFont typeface="Arial" panose="020B0604020202020204" pitchFamily="34" charset="0"/>
              <a:buChar char="•"/>
            </a:pPr>
            <a:r>
              <a:rPr lang="vi-VN" sz="2800" dirty="0">
                <a:latin typeface="+mj-lt"/>
              </a:rPr>
              <a:t>Tài chính, ngân hàng (</a:t>
            </a:r>
            <a:r>
              <a:rPr lang="vi-VN" sz="2800" i="1" dirty="0" err="1">
                <a:latin typeface="+mj-lt"/>
              </a:rPr>
              <a:t>Finance</a:t>
            </a:r>
            <a:r>
              <a:rPr lang="vi-VN" sz="2800" i="1" dirty="0">
                <a:latin typeface="+mj-lt"/>
              </a:rPr>
              <a:t>, </a:t>
            </a:r>
            <a:r>
              <a:rPr lang="vi-VN" sz="2800" i="1" dirty="0" err="1">
                <a:latin typeface="+mj-lt"/>
              </a:rPr>
              <a:t>banking</a:t>
            </a:r>
            <a:r>
              <a:rPr lang="vi-VN" sz="2800" i="1" dirty="0">
                <a:latin typeface="+mj-lt"/>
              </a:rPr>
              <a:t>)</a:t>
            </a:r>
          </a:p>
          <a:p>
            <a:pPr marL="457200" indent="-457200">
              <a:buFont typeface="Arial" panose="020B0604020202020204" pitchFamily="34" charset="0"/>
              <a:buChar char="•"/>
            </a:pPr>
            <a:r>
              <a:rPr lang="vi-VN" sz="2800" dirty="0">
                <a:latin typeface="+mj-lt"/>
              </a:rPr>
              <a:t>Sản xuất (</a:t>
            </a:r>
            <a:r>
              <a:rPr lang="vi-VN" sz="2800" i="1" dirty="0" err="1">
                <a:latin typeface="+mj-lt"/>
              </a:rPr>
              <a:t>Production</a:t>
            </a:r>
            <a:r>
              <a:rPr lang="vi-VN" sz="2800" i="1" dirty="0">
                <a:latin typeface="+mj-lt"/>
              </a:rPr>
              <a:t>)</a:t>
            </a:r>
          </a:p>
          <a:p>
            <a:pPr marL="457200" indent="-457200">
              <a:buFont typeface="Arial" panose="020B0604020202020204" pitchFamily="34" charset="0"/>
              <a:buChar char="•"/>
            </a:pPr>
            <a:r>
              <a:rPr lang="vi-VN" sz="2800" dirty="0">
                <a:latin typeface="+mj-lt"/>
              </a:rPr>
              <a:t>Giáo dục (</a:t>
            </a:r>
            <a:r>
              <a:rPr lang="vi-VN" sz="2800" i="1" dirty="0" err="1">
                <a:latin typeface="+mj-lt"/>
              </a:rPr>
              <a:t>Education</a:t>
            </a:r>
            <a:r>
              <a:rPr lang="vi-VN" sz="2800" dirty="0">
                <a:latin typeface="+mj-lt"/>
              </a:rPr>
              <a:t>)</a:t>
            </a:r>
          </a:p>
        </p:txBody>
      </p:sp>
    </p:spTree>
    <p:extLst>
      <p:ext uri="{BB962C8B-B14F-4D97-AF65-F5344CB8AC3E}">
        <p14:creationId xmlns:p14="http://schemas.microsoft.com/office/powerpoint/2010/main" val="29090077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fade">
                                      <p:cBhvr>
                                        <p:cTn id="17" dur="5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fade">
                                      <p:cBhvr>
                                        <p:cTn id="22" dur="500"/>
                                        <p:tgtEl>
                                          <p:spTgt spid="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xEl>
                                              <p:pRg st="4" end="4"/>
                                            </p:txEl>
                                          </p:spTgt>
                                        </p:tgtEl>
                                        <p:attrNameLst>
                                          <p:attrName>style.visibility</p:attrName>
                                        </p:attrNameLst>
                                      </p:cBhvr>
                                      <p:to>
                                        <p:strVal val="visible"/>
                                      </p:to>
                                    </p:set>
                                    <p:animEffect transition="in" filter="fade">
                                      <p:cBhvr>
                                        <p:cTn id="27" dur="500"/>
                                        <p:tgtEl>
                                          <p:spTgt spid="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
                                            <p:txEl>
                                              <p:pRg st="5" end="5"/>
                                            </p:txEl>
                                          </p:spTgt>
                                        </p:tgtEl>
                                        <p:attrNameLst>
                                          <p:attrName>style.visibility</p:attrName>
                                        </p:attrNameLst>
                                      </p:cBhvr>
                                      <p:to>
                                        <p:strVal val="visible"/>
                                      </p:to>
                                    </p:set>
                                    <p:animEffect transition="in" filter="fade">
                                      <p:cBhvr>
                                        <p:cTn id="32" dur="500"/>
                                        <p:tgtEl>
                                          <p:spTgt spid="9">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9">
                                            <p:txEl>
                                              <p:pRg st="6" end="6"/>
                                            </p:txEl>
                                          </p:spTgt>
                                        </p:tgtEl>
                                        <p:attrNameLst>
                                          <p:attrName>style.visibility</p:attrName>
                                        </p:attrNameLst>
                                      </p:cBhvr>
                                      <p:to>
                                        <p:strVal val="visible"/>
                                      </p:to>
                                    </p:set>
                                    <p:animEffect transition="in" filter="fade">
                                      <p:cBhvr>
                                        <p:cTn id="37" dur="500"/>
                                        <p:tgtEl>
                                          <p:spTgt spid="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Hình ảnh 8">
            <a:extLst>
              <a:ext uri="{FF2B5EF4-FFF2-40B4-BE49-F238E27FC236}">
                <a16:creationId xmlns:a16="http://schemas.microsoft.com/office/drawing/2014/main" id="{F93D9575-FDF2-CDAF-3336-FC98EFBA32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35532"/>
          </a:xfrm>
          <a:prstGeom prst="rect">
            <a:avLst/>
          </a:prstGeom>
        </p:spPr>
      </p:pic>
      <p:sp>
        <p:nvSpPr>
          <p:cNvPr id="12" name="Nút Hành động: Trợ giúp 11">
            <a:hlinkClick r:id="" action="ppaction://noaction" highlightClick="1"/>
            <a:extLst>
              <a:ext uri="{FF2B5EF4-FFF2-40B4-BE49-F238E27FC236}">
                <a16:creationId xmlns:a16="http://schemas.microsoft.com/office/drawing/2014/main" id="{B83E5775-C4B0-F291-0C58-B245522F6779}"/>
              </a:ext>
            </a:extLst>
          </p:cNvPr>
          <p:cNvSpPr/>
          <p:nvPr/>
        </p:nvSpPr>
        <p:spPr>
          <a:xfrm>
            <a:off x="55756" y="211956"/>
            <a:ext cx="602166" cy="568630"/>
          </a:xfrm>
          <a:prstGeom prst="actionButtonHelp">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3" name="Hộp Văn bản 12">
            <a:extLst>
              <a:ext uri="{FF2B5EF4-FFF2-40B4-BE49-F238E27FC236}">
                <a16:creationId xmlns:a16="http://schemas.microsoft.com/office/drawing/2014/main" id="{33FBC3C1-1CD8-353A-39F9-C5C4515781AF}"/>
              </a:ext>
            </a:extLst>
          </p:cNvPr>
          <p:cNvSpPr txBox="1"/>
          <p:nvPr/>
        </p:nvSpPr>
        <p:spPr>
          <a:xfrm>
            <a:off x="657922" y="66990"/>
            <a:ext cx="7437863" cy="2031325"/>
          </a:xfrm>
          <a:prstGeom prst="rect">
            <a:avLst/>
          </a:prstGeom>
          <a:noFill/>
        </p:spPr>
        <p:txBody>
          <a:bodyPr wrap="square" rtlCol="0">
            <a:spAutoFit/>
          </a:bodyPr>
          <a:lstStyle/>
          <a:p>
            <a:r>
              <a:rPr lang="vi-VN" sz="3000" dirty="0">
                <a:solidFill>
                  <a:schemeClr val="bg1"/>
                </a:solidFill>
                <a:latin typeface="+mj-lt"/>
              </a:rPr>
              <a:t>Hãy chỉ ra một vài lĩnh vực có sự phát triển đột phá nhờ những thành tựu của AI (</a:t>
            </a:r>
            <a:r>
              <a:rPr lang="en-US" sz="3000" i="1" dirty="0">
                <a:solidFill>
                  <a:schemeClr val="bg1"/>
                </a:solidFill>
                <a:latin typeface="+mj-lt"/>
              </a:rPr>
              <a:t>Point out a few fields that have seen breakthrough development thanks to AI achievements</a:t>
            </a:r>
            <a:r>
              <a:rPr lang="en-US" sz="3600" dirty="0">
                <a:solidFill>
                  <a:schemeClr val="bg1"/>
                </a:solidFill>
                <a:latin typeface="+mj-lt"/>
              </a:rPr>
              <a:t>.</a:t>
            </a:r>
            <a:r>
              <a:rPr lang="vi-VN" sz="3600" dirty="0">
                <a:solidFill>
                  <a:schemeClr val="bg1"/>
                </a:solidFill>
                <a:latin typeface="+mj-lt"/>
              </a:rPr>
              <a:t>)</a:t>
            </a:r>
          </a:p>
        </p:txBody>
      </p:sp>
      <p:sp>
        <p:nvSpPr>
          <p:cNvPr id="14" name="Hộp Văn bản 13">
            <a:extLst>
              <a:ext uri="{FF2B5EF4-FFF2-40B4-BE49-F238E27FC236}">
                <a16:creationId xmlns:a16="http://schemas.microsoft.com/office/drawing/2014/main" id="{BD03C9FF-3D9E-B83A-A1C5-5B53C023D7F3}"/>
              </a:ext>
            </a:extLst>
          </p:cNvPr>
          <p:cNvSpPr txBox="1"/>
          <p:nvPr/>
        </p:nvSpPr>
        <p:spPr>
          <a:xfrm>
            <a:off x="962722" y="2154071"/>
            <a:ext cx="5542156" cy="4154984"/>
          </a:xfrm>
          <a:prstGeom prst="rect">
            <a:avLst/>
          </a:prstGeom>
          <a:noFill/>
        </p:spPr>
        <p:txBody>
          <a:bodyPr wrap="square" rtlCol="0">
            <a:spAutoFit/>
          </a:bodyPr>
          <a:lstStyle/>
          <a:p>
            <a:r>
              <a:rPr lang="vi-VN" sz="2400" dirty="0">
                <a:solidFill>
                  <a:schemeClr val="bg1"/>
                </a:solidFill>
                <a:latin typeface="+mj-lt"/>
              </a:rPr>
              <a:t>Một vài lĩnh vực phá nhờ vào thành tựu của AI : xử lý ngôn ngữ tự nhiên, xe tự lái, dự đoán thị trường tài chính, chuẩn đoán y tế, tối ưu hóa sản xuất, tư vấn cá nhân và quảng cáo, nhận dạng giọng nói và khuôn mặt. (</a:t>
            </a:r>
            <a:r>
              <a:rPr lang="en-US" sz="2400" i="1" dirty="0">
                <a:solidFill>
                  <a:schemeClr val="bg1"/>
                </a:solidFill>
                <a:latin typeface="+mj-lt"/>
              </a:rPr>
              <a:t>A few fields being disrupted by AI achievements: natural language processing, self-driving cars, financial market prediction, medical diagnosis, production optimization, personal consulting and advertising, voice and facial recognition.)</a:t>
            </a:r>
            <a:endParaRPr lang="vi-VN" sz="2400" i="1" dirty="0">
              <a:latin typeface="+mj-lt"/>
            </a:endParaRPr>
          </a:p>
        </p:txBody>
      </p:sp>
      <p:sp>
        <p:nvSpPr>
          <p:cNvPr id="15" name="Mũi tên: Phải 14">
            <a:extLst>
              <a:ext uri="{FF2B5EF4-FFF2-40B4-BE49-F238E27FC236}">
                <a16:creationId xmlns:a16="http://schemas.microsoft.com/office/drawing/2014/main" id="{45BAAD88-664F-4B32-5512-082E2D0A90E7}"/>
              </a:ext>
            </a:extLst>
          </p:cNvPr>
          <p:cNvSpPr/>
          <p:nvPr/>
        </p:nvSpPr>
        <p:spPr>
          <a:xfrm>
            <a:off x="159835" y="3613978"/>
            <a:ext cx="747131" cy="568630"/>
          </a:xfrm>
          <a:prstGeom prst="rightArrow">
            <a:avLst/>
          </a:prstGeom>
          <a:solidFill>
            <a:schemeClr val="accent5">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1"/>
          </a:lnRef>
          <a:fillRef idx="2">
            <a:schemeClr val="accent1"/>
          </a:fillRef>
          <a:effectRef idx="1">
            <a:schemeClr val="accent1"/>
          </a:effectRef>
          <a:fontRef idx="minor">
            <a:schemeClr val="dk1"/>
          </a:fontRef>
        </p:style>
        <p:txBody>
          <a:bodyPr rtlCol="0" anchor="ctr"/>
          <a:lstStyle/>
          <a:p>
            <a:pPr algn="ctr"/>
            <a:endParaRPr lang="vi-VN" dirty="0"/>
          </a:p>
        </p:txBody>
      </p:sp>
    </p:spTree>
    <p:extLst>
      <p:ext uri="{BB962C8B-B14F-4D97-AF65-F5344CB8AC3E}">
        <p14:creationId xmlns:p14="http://schemas.microsoft.com/office/powerpoint/2010/main" val="8659077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wipe(down)">
                                      <p:cBhvr>
                                        <p:cTn id="14" dur="580">
                                          <p:stCondLst>
                                            <p:cond delay="0"/>
                                          </p:stCondLst>
                                        </p:cTn>
                                        <p:tgtEl>
                                          <p:spTgt spid="14"/>
                                        </p:tgtEl>
                                      </p:cBhvr>
                                    </p:animEffect>
                                    <p:anim calcmode="lin" valueType="num">
                                      <p:cBhvr>
                                        <p:cTn id="15"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20" dur="26">
                                          <p:stCondLst>
                                            <p:cond delay="650"/>
                                          </p:stCondLst>
                                        </p:cTn>
                                        <p:tgtEl>
                                          <p:spTgt spid="14"/>
                                        </p:tgtEl>
                                      </p:cBhvr>
                                      <p:to x="100000" y="60000"/>
                                    </p:animScale>
                                    <p:animScale>
                                      <p:cBhvr>
                                        <p:cTn id="21" dur="166" decel="50000">
                                          <p:stCondLst>
                                            <p:cond delay="676"/>
                                          </p:stCondLst>
                                        </p:cTn>
                                        <p:tgtEl>
                                          <p:spTgt spid="14"/>
                                        </p:tgtEl>
                                      </p:cBhvr>
                                      <p:to x="100000" y="100000"/>
                                    </p:animScale>
                                    <p:animScale>
                                      <p:cBhvr>
                                        <p:cTn id="22" dur="26">
                                          <p:stCondLst>
                                            <p:cond delay="1312"/>
                                          </p:stCondLst>
                                        </p:cTn>
                                        <p:tgtEl>
                                          <p:spTgt spid="14"/>
                                        </p:tgtEl>
                                      </p:cBhvr>
                                      <p:to x="100000" y="80000"/>
                                    </p:animScale>
                                    <p:animScale>
                                      <p:cBhvr>
                                        <p:cTn id="23" dur="166" decel="50000">
                                          <p:stCondLst>
                                            <p:cond delay="1338"/>
                                          </p:stCondLst>
                                        </p:cTn>
                                        <p:tgtEl>
                                          <p:spTgt spid="14"/>
                                        </p:tgtEl>
                                      </p:cBhvr>
                                      <p:to x="100000" y="100000"/>
                                    </p:animScale>
                                    <p:animScale>
                                      <p:cBhvr>
                                        <p:cTn id="24" dur="26">
                                          <p:stCondLst>
                                            <p:cond delay="1642"/>
                                          </p:stCondLst>
                                        </p:cTn>
                                        <p:tgtEl>
                                          <p:spTgt spid="14"/>
                                        </p:tgtEl>
                                      </p:cBhvr>
                                      <p:to x="100000" y="90000"/>
                                    </p:animScale>
                                    <p:animScale>
                                      <p:cBhvr>
                                        <p:cTn id="25" dur="166" decel="50000">
                                          <p:stCondLst>
                                            <p:cond delay="1668"/>
                                          </p:stCondLst>
                                        </p:cTn>
                                        <p:tgtEl>
                                          <p:spTgt spid="14"/>
                                        </p:tgtEl>
                                      </p:cBhvr>
                                      <p:to x="100000" y="100000"/>
                                    </p:animScale>
                                    <p:animScale>
                                      <p:cBhvr>
                                        <p:cTn id="26" dur="26">
                                          <p:stCondLst>
                                            <p:cond delay="1808"/>
                                          </p:stCondLst>
                                        </p:cTn>
                                        <p:tgtEl>
                                          <p:spTgt spid="14"/>
                                        </p:tgtEl>
                                      </p:cBhvr>
                                      <p:to x="100000" y="95000"/>
                                    </p:animScale>
                                    <p:animScale>
                                      <p:cBhvr>
                                        <p:cTn id="27" dur="166" decel="50000">
                                          <p:stCondLst>
                                            <p:cond delay="1834"/>
                                          </p:stCondLst>
                                        </p:cTn>
                                        <p:tgtEl>
                                          <p:spTgt spid="1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B44A5B7E-0F58-488F-B149-1D1DC9B6B9AA}"/>
              </a:ext>
            </a:extLst>
          </p:cNvPr>
          <p:cNvSpPr>
            <a:spLocks noGrp="1"/>
          </p:cNvSpPr>
          <p:nvPr>
            <p:ph type="ctrTitle"/>
          </p:nvPr>
        </p:nvSpPr>
        <p:spPr>
          <a:xfrm>
            <a:off x="-174866" y="77285"/>
            <a:ext cx="9144000" cy="495232"/>
          </a:xfrm>
        </p:spPr>
        <p:txBody>
          <a:bodyPr rtlCol="0">
            <a:noAutofit/>
          </a:bodyPr>
          <a:lstStyle/>
          <a:p>
            <a:r>
              <a:rPr lang="vi-VN" sz="4000" dirty="0">
                <a:solidFill>
                  <a:schemeClr val="bg1"/>
                </a:solidFill>
                <a:latin typeface="+mj-lt"/>
              </a:rPr>
              <a:t> Kết luận ( </a:t>
            </a:r>
            <a:r>
              <a:rPr lang="vi-VN" sz="4000" i="1" dirty="0" err="1">
                <a:solidFill>
                  <a:schemeClr val="bg1"/>
                </a:solidFill>
                <a:latin typeface="+mj-lt"/>
              </a:rPr>
              <a:t>conclution</a:t>
            </a:r>
            <a:r>
              <a:rPr lang="vi-VN" sz="4000" i="1" dirty="0">
                <a:solidFill>
                  <a:schemeClr val="bg1"/>
                </a:solidFill>
                <a:latin typeface="+mj-lt"/>
              </a:rPr>
              <a:t> ) :</a:t>
            </a:r>
          </a:p>
        </p:txBody>
      </p:sp>
      <p:sp>
        <p:nvSpPr>
          <p:cNvPr id="3" name="Tiêu đề phụ 2">
            <a:extLst>
              <a:ext uri="{FF2B5EF4-FFF2-40B4-BE49-F238E27FC236}">
                <a16:creationId xmlns:a16="http://schemas.microsoft.com/office/drawing/2014/main" id="{1811CCB4-5A42-4506-A2DE-4A66CDA93F09}"/>
              </a:ext>
            </a:extLst>
          </p:cNvPr>
          <p:cNvSpPr>
            <a:spLocks noGrp="1"/>
          </p:cNvSpPr>
          <p:nvPr>
            <p:ph type="subTitle" idx="1"/>
          </p:nvPr>
        </p:nvSpPr>
        <p:spPr>
          <a:xfrm>
            <a:off x="0" y="839626"/>
            <a:ext cx="5579500" cy="5586635"/>
          </a:xfrm>
        </p:spPr>
        <p:txBody>
          <a:bodyPr rtlCol="0">
            <a:normAutofit lnSpcReduction="10000"/>
          </a:bodyPr>
          <a:lstStyle/>
          <a:p>
            <a:pPr>
              <a:lnSpc>
                <a:spcPct val="110000"/>
              </a:lnSpc>
            </a:pPr>
            <a:r>
              <a:rPr lang="vi-VN" sz="2800" dirty="0">
                <a:latin typeface="+mj-lt"/>
              </a:rPr>
              <a:t>Ngày nay, nhiều lĩnh vực của khoa học công nghệ và đời sống đã và đang phát triển mạnh mẽ dựa trên những thành tựa to lớn của AI. Có thể nói AI đã trở thành một phần không thể thiếu của cuộc sống hiện đại (</a:t>
            </a:r>
            <a:r>
              <a:rPr lang="en-US" sz="2800" i="1" dirty="0">
                <a:latin typeface="Times New Roman" panose="02020603050405020304" pitchFamily="18" charset="0"/>
                <a:cs typeface="Times New Roman" panose="02020603050405020304" pitchFamily="18" charset="0"/>
              </a:rPr>
              <a:t>Nowadays, many areas of science, technology, and life are developing rapidly based on the great achievements of AI. It can be said that AI has become an indispensable part of modern life</a:t>
            </a:r>
            <a:r>
              <a:rPr lang="en-US" sz="2800" dirty="0">
                <a:latin typeface="Times New Roman" panose="02020603050405020304" pitchFamily="18" charset="0"/>
                <a:cs typeface="Times New Roman" panose="02020603050405020304" pitchFamily="18" charset="0"/>
              </a:rPr>
              <a:t>.</a:t>
            </a:r>
            <a:r>
              <a:rPr lang="vi-VN" sz="2800" dirty="0">
                <a:latin typeface="Times New Roman" panose="02020603050405020304" pitchFamily="18" charset="0"/>
                <a:cs typeface="Times New Roman" panose="02020603050405020304" pitchFamily="18" charset="0"/>
              </a:rPr>
              <a:t>)</a:t>
            </a:r>
          </a:p>
        </p:txBody>
      </p:sp>
      <mc:AlternateContent xmlns:mc="http://schemas.openxmlformats.org/markup-compatibility/2006" xmlns:p14="http://schemas.microsoft.com/office/powerpoint/2010/main">
        <mc:Choice Requires="p14">
          <p:contentPart p14:bwMode="auto" r:id="rId3">
            <p14:nvContentPartPr>
              <p14:cNvPr id="7" name="Ink 6" descr="Drawing point">
                <a:extLst>
                  <a:ext uri="{FF2B5EF4-FFF2-40B4-BE49-F238E27FC236}">
                    <a16:creationId xmlns:a16="http://schemas.microsoft.com/office/drawing/2014/main" id="{9FE62378-625A-40E4-A5E5-226DF2DDE541}"/>
                  </a:ext>
                </a:extLst>
              </p14:cNvPr>
              <p14:cNvContentPartPr/>
              <p14:nvPr/>
            </p14:nvContentPartPr>
            <p14:xfrm>
              <a:off x="3838395" y="7372005"/>
              <a:ext cx="360" cy="9720"/>
            </p14:xfrm>
          </p:contentPart>
        </mc:Choice>
        <mc:Fallback xmlns="">
          <p:pic>
            <p:nvPicPr>
              <p:cNvPr id="7" name="Ink 6" descr="Drawing point">
                <a:extLst>
                  <a:ext uri="{FF2B5EF4-FFF2-40B4-BE49-F238E27FC236}">
                    <a16:creationId xmlns:a16="http://schemas.microsoft.com/office/drawing/2014/main" id="{9FE62378-625A-40E4-A5E5-226DF2DDE541}"/>
                  </a:ext>
                </a:extLst>
              </p:cNvPr>
              <p:cNvPicPr/>
              <p:nvPr/>
            </p:nvPicPr>
            <p:blipFill>
              <a:blip r:embed="rId4"/>
              <a:stretch>
                <a:fillRect/>
              </a:stretch>
            </p:blipFill>
            <p:spPr>
              <a:xfrm>
                <a:off x="3831915" y="7366245"/>
                <a:ext cx="13320" cy="21960"/>
              </a:xfrm>
              <a:prstGeom prst="rect">
                <a:avLst/>
              </a:prstGeom>
            </p:spPr>
          </p:pic>
        </mc:Fallback>
      </mc:AlternateContent>
      <p:grpSp>
        <p:nvGrpSpPr>
          <p:cNvPr id="4" name="Nhóm 3" descr="Đường nối Thẳng và Chấm đỏ được khoanh tròn">
            <a:extLst>
              <a:ext uri="{FF2B5EF4-FFF2-40B4-BE49-F238E27FC236}">
                <a16:creationId xmlns:a16="http://schemas.microsoft.com/office/drawing/2014/main" id="{D0B9750C-761C-4EEF-BCCB-9D64B77B41B6}"/>
              </a:ext>
            </a:extLst>
          </p:cNvPr>
          <p:cNvGrpSpPr/>
          <p:nvPr/>
        </p:nvGrpSpPr>
        <p:grpSpPr>
          <a:xfrm>
            <a:off x="-22405" y="578805"/>
            <a:ext cx="5513866" cy="276225"/>
            <a:chOff x="1557338" y="1458610"/>
            <a:chExt cx="5513866" cy="276225"/>
          </a:xfrm>
        </p:grpSpPr>
        <p:cxnSp>
          <p:nvCxnSpPr>
            <p:cNvPr id="12" name="Đường nối Thẳng 11">
              <a:extLst>
                <a:ext uri="{FF2B5EF4-FFF2-40B4-BE49-F238E27FC236}">
                  <a16:creationId xmlns:a16="http://schemas.microsoft.com/office/drawing/2014/main" id="{54417E9A-885B-4AB5-82EC-43B6D9F71BAD}"/>
                </a:ext>
              </a:extLst>
            </p:cNvPr>
            <p:cNvCxnSpPr/>
            <p:nvPr/>
          </p:nvCxnSpPr>
          <p:spPr>
            <a:xfrm>
              <a:off x="1557338" y="1589020"/>
              <a:ext cx="5362574" cy="0"/>
            </a:xfrm>
            <a:prstGeom prst="line">
              <a:avLst/>
            </a:prstGeom>
            <a:ln>
              <a:solidFill>
                <a:schemeClr val="bg1"/>
              </a:solidFill>
              <a:prstDash val="sysDash"/>
              <a:tailEnd type="none"/>
            </a:ln>
          </p:spPr>
          <p:style>
            <a:lnRef idx="1">
              <a:schemeClr val="accent1"/>
            </a:lnRef>
            <a:fillRef idx="0">
              <a:schemeClr val="accent1"/>
            </a:fillRef>
            <a:effectRef idx="0">
              <a:schemeClr val="accent1"/>
            </a:effectRef>
            <a:fontRef idx="minor">
              <a:schemeClr val="tx1"/>
            </a:fontRef>
          </p:style>
        </p:cxnSp>
        <p:pic>
          <p:nvPicPr>
            <p:cNvPr id="10" name="Ảnh 9" descr="Chấm đỏ được khoanh tròn">
              <a:extLst>
                <a:ext uri="{FF2B5EF4-FFF2-40B4-BE49-F238E27FC236}">
                  <a16:creationId xmlns:a16="http://schemas.microsoft.com/office/drawing/2014/main" id="{A6F0F6E8-910C-4141-A329-EB9A062328E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94979" y="1458610"/>
              <a:ext cx="276225" cy="276225"/>
            </a:xfrm>
            <a:prstGeom prst="rect">
              <a:avLst/>
            </a:prstGeom>
          </p:spPr>
        </p:pic>
      </p:grpSp>
      <mc:AlternateContent xmlns:mc="http://schemas.openxmlformats.org/markup-compatibility/2006">
        <mc:Choice xmlns:am3d="http://schemas.microsoft.com/office/drawing/2017/model3d" Requires="am3d">
          <p:graphicFrame>
            <p:nvGraphicFramePr>
              <p:cNvPr id="9" name="3D Model 8" descr="Kính thiên văn Hubble với hai bộ truyền phát băng tần S giống hệt nhau ">
                <a:extLst>
                  <a:ext uri="{FF2B5EF4-FFF2-40B4-BE49-F238E27FC236}">
                    <a16:creationId xmlns:a16="http://schemas.microsoft.com/office/drawing/2014/main" id="{BB5C1F9F-7A82-4C56-A8DE-86789F15E86F}"/>
                  </a:ext>
                </a:extLst>
              </p:cNvPr>
              <p:cNvGraphicFramePr>
                <a:graphicFrameLocks noChangeAspect="1"/>
              </p:cNvGraphicFramePr>
              <p:nvPr>
                <p:extLst>
                  <p:ext uri="{D42A27DB-BD31-4B8C-83A1-F6EECF244321}">
                    <p14:modId xmlns:p14="http://schemas.microsoft.com/office/powerpoint/2010/main" val="1900027546"/>
                  </p:ext>
                </p:extLst>
              </p:nvPr>
            </p:nvGraphicFramePr>
            <p:xfrm>
              <a:off x="5659120" y="-691301"/>
              <a:ext cx="7527780" cy="7054069"/>
            </p:xfrm>
            <a:graphic>
              <a:graphicData uri="http://schemas.microsoft.com/office/drawing/2017/model3d">
                <am3d:model3d r:embed="rId6">
                  <am3d:spPr>
                    <a:xfrm>
                      <a:off x="0" y="0"/>
                      <a:ext cx="7527780" cy="7054069"/>
                    </a:xfrm>
                    <a:prstGeom prst="rect">
                      <a:avLst/>
                    </a:prstGeom>
                  </am3d:spPr>
                  <am3d:camera>
                    <am3d:pos x="0" y="0" z="67286916"/>
                    <am3d:up dx="0" dy="36000000" dz="0"/>
                    <am3d:lookAt x="0" y="0" z="0"/>
                    <am3d:perspective fov="2700000"/>
                  </am3d:camera>
                  <am3d:trans>
                    <am3d:meterPerModelUnit n="6129" d="1000000"/>
                    <am3d:preTrans dx="-25184794" dy="-14200281" dz="1"/>
                    <am3d:scale>
                      <am3d:sx n="1000000" d="1000000"/>
                      <am3d:sy n="1000000" d="1000000"/>
                      <am3d:sz n="1000000" d="1000000"/>
                    </am3d:scale>
                    <am3d:rot ax="1870410" ay="-1759318" az="-990173"/>
                    <am3d:postTrans dx="0" dy="0" dz="0"/>
                  </am3d:trans>
                  <am3d:raster rName="Office3DRenderer" rVer="16.0.8326">
                    <am3d:blip r:embed="rId7"/>
                  </am3d:raster>
                  <am3d:objViewport viewportSz="11970404"/>
                  <am3d:ambientLight>
                    <am3d:clr>
                      <a:scrgbClr r="50000" g="50000" b="50000"/>
                    </am3d:clr>
                    <am3d:illuminance n="1000000" d="1000000"/>
                  </am3d:ambientLight>
                  <am3d:ptLight rad="0">
                    <am3d:clr>
                      <a:scrgbClr r="100000" g="75000" b="50000"/>
                    </am3d:clr>
                    <am3d:intensity n="9765625" d="1000000"/>
                    <am3d:pos x="-21960000" y="70920001" z="-16343999"/>
                  </am3d:ptLight>
                  <am3d:ptLight rad="0">
                    <am3d:clr>
                      <a:scrgbClr r="40000" g="60000" b="95000"/>
                    </am3d:clr>
                    <am3d:intensity n="12250000" d="1000000"/>
                    <am3d:pos x="37964097" y="51130435" z="-57631977"/>
                  </am3d:ptLight>
                  <am3d:ptLight rad="0">
                    <am3d:clr>
                      <a:scrgbClr r="86837" g="72700" b="100000"/>
                    </am3d:clr>
                    <am3d:intensity n="3125000" d="1000000"/>
                    <am3d:pos x="37739127" y="58056624" z="34769642"/>
                  </am3d:ptLight>
                </am3d:model3d>
              </a:graphicData>
            </a:graphic>
          </p:graphicFrame>
        </mc:Choice>
        <mc:Fallback>
          <p:pic>
            <p:nvPicPr>
              <p:cNvPr id="9" name="3D Model 8" descr="Kính thiên văn Hubble với hai bộ truyền phát băng tần S giống hệt nhau ">
                <a:extLst>
                  <a:ext uri="{FF2B5EF4-FFF2-40B4-BE49-F238E27FC236}">
                    <a16:creationId xmlns:a16="http://schemas.microsoft.com/office/drawing/2014/main" id="{BB5C1F9F-7A82-4C56-A8DE-86789F15E86F}"/>
                  </a:ext>
                </a:extLst>
              </p:cNvPr>
              <p:cNvPicPr>
                <a:picLocks noGrp="1" noRot="1" noChangeAspect="1" noMove="1" noResize="1" noEditPoints="1" noAdjustHandles="1" noChangeArrowheads="1" noChangeShapeType="1" noCrop="1"/>
              </p:cNvPicPr>
              <p:nvPr/>
            </p:nvPicPr>
            <p:blipFill>
              <a:blip r:embed="rId7"/>
              <a:stretch>
                <a:fillRect/>
              </a:stretch>
            </p:blipFill>
            <p:spPr>
              <a:xfrm>
                <a:off x="5659120" y="-691301"/>
                <a:ext cx="7527780" cy="7054069"/>
              </a:xfrm>
              <a:prstGeom prst="rect">
                <a:avLst/>
              </a:prstGeom>
            </p:spPr>
          </p:pic>
        </mc:Fallback>
      </mc:AlternateContent>
      <p:sp>
        <p:nvSpPr>
          <p:cNvPr id="5" name="Hộp Văn bản 4">
            <a:extLst>
              <a:ext uri="{FF2B5EF4-FFF2-40B4-BE49-F238E27FC236}">
                <a16:creationId xmlns:a16="http://schemas.microsoft.com/office/drawing/2014/main" id="{0ACE9124-125E-A1CC-5938-043FAD4E2153}"/>
              </a:ext>
            </a:extLst>
          </p:cNvPr>
          <p:cNvSpPr txBox="1"/>
          <p:nvPr/>
        </p:nvSpPr>
        <p:spPr>
          <a:xfrm>
            <a:off x="2255520" y="1432560"/>
            <a:ext cx="184731" cy="369332"/>
          </a:xfrm>
          <a:prstGeom prst="rect">
            <a:avLst/>
          </a:prstGeom>
          <a:noFill/>
        </p:spPr>
        <p:txBody>
          <a:bodyPr wrap="none" rtlCol="0">
            <a:spAutoFit/>
          </a:bodyPr>
          <a:lstStyle/>
          <a:p>
            <a:endParaRPr lang="vi-VN" dirty="0"/>
          </a:p>
        </p:txBody>
      </p:sp>
    </p:spTree>
    <p:extLst>
      <p:ext uri="{BB962C8B-B14F-4D97-AF65-F5344CB8AC3E}">
        <p14:creationId xmlns:p14="http://schemas.microsoft.com/office/powerpoint/2010/main" val="18602469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êu đề phụ 2">
            <a:extLst>
              <a:ext uri="{FF2B5EF4-FFF2-40B4-BE49-F238E27FC236}">
                <a16:creationId xmlns:a16="http://schemas.microsoft.com/office/drawing/2014/main" id="{1811CCB4-5A42-4506-A2DE-4A66CDA93F09}"/>
              </a:ext>
            </a:extLst>
          </p:cNvPr>
          <p:cNvSpPr>
            <a:spLocks noGrp="1"/>
          </p:cNvSpPr>
          <p:nvPr>
            <p:ph type="subTitle" idx="1"/>
          </p:nvPr>
        </p:nvSpPr>
        <p:spPr>
          <a:xfrm>
            <a:off x="159834" y="1092820"/>
            <a:ext cx="5771734" cy="5138569"/>
          </a:xfrm>
        </p:spPr>
        <p:txBody>
          <a:bodyPr rtlCol="0">
            <a:noAutofit/>
          </a:bodyPr>
          <a:lstStyle/>
          <a:p>
            <a:pPr>
              <a:lnSpc>
                <a:spcPct val="110000"/>
              </a:lnSpc>
            </a:pPr>
            <a:r>
              <a:rPr lang="vi-VN" sz="2700" dirty="0">
                <a:latin typeface="+mj-lt"/>
              </a:rPr>
              <a:t>Sự phát triển của AI đã và đang diễn ra tốc độ nhanh chống ,có tiềm năng cách mạng hóa nhiều lĩnh vực khoa học và đời </a:t>
            </a:r>
            <a:r>
              <a:rPr lang="vi-VN" sz="2700" dirty="0" err="1">
                <a:latin typeface="+mj-lt"/>
              </a:rPr>
              <a:t>sống.Tuy</a:t>
            </a:r>
            <a:r>
              <a:rPr lang="vi-VN" sz="2700" dirty="0">
                <a:latin typeface="+mj-lt"/>
              </a:rPr>
              <a:t> nhiên, các thành tựu hiện tại của AI vẫn chỉ hạn chế trong phạm vi Trí tuệ  nhân tạo hẹp/Trí tuệ nhân tạo yếu</a:t>
            </a:r>
            <a:r>
              <a:rPr lang="en-US" sz="2700" dirty="0">
                <a:latin typeface="+mj-lt"/>
              </a:rPr>
              <a:t> (</a:t>
            </a:r>
            <a:r>
              <a:rPr lang="en-US" sz="2700" i="1" dirty="0">
                <a:latin typeface="Times New Roman" panose="02020603050405020304" pitchFamily="18" charset="0"/>
                <a:cs typeface="Times New Roman" panose="02020603050405020304" pitchFamily="18" charset="0"/>
              </a:rPr>
              <a:t>The development of AI has been happening at a rapid pace and has the potential to revolutionize many fields of science and life. However, current AI achievements are still limited to narrow AI/weak AI.)</a:t>
            </a:r>
            <a:r>
              <a:rPr lang="vi-VN" sz="2700" i="1" dirty="0">
                <a:latin typeface="Times New Roman" panose="02020603050405020304" pitchFamily="18" charset="0"/>
                <a:cs typeface="Times New Roman" panose="02020603050405020304" pitchFamily="18" charset="0"/>
              </a:rPr>
              <a:t> </a:t>
            </a:r>
          </a:p>
        </p:txBody>
      </p:sp>
      <mc:AlternateContent xmlns:mc="http://schemas.openxmlformats.org/markup-compatibility/2006" xmlns:p14="http://schemas.microsoft.com/office/powerpoint/2010/main">
        <mc:Choice Requires="p14">
          <p:contentPart p14:bwMode="auto" r:id="rId3">
            <p14:nvContentPartPr>
              <p14:cNvPr id="7" name="Ink 6" descr="Drawing point">
                <a:extLst>
                  <a:ext uri="{FF2B5EF4-FFF2-40B4-BE49-F238E27FC236}">
                    <a16:creationId xmlns:a16="http://schemas.microsoft.com/office/drawing/2014/main" id="{9FE62378-625A-40E4-A5E5-226DF2DDE541}"/>
                  </a:ext>
                </a:extLst>
              </p14:cNvPr>
              <p14:cNvContentPartPr/>
              <p14:nvPr/>
            </p14:nvContentPartPr>
            <p14:xfrm>
              <a:off x="-3428678" y="8639331"/>
              <a:ext cx="360" cy="9720"/>
            </p14:xfrm>
          </p:contentPart>
        </mc:Choice>
        <mc:Fallback xmlns="">
          <p:pic>
            <p:nvPicPr>
              <p:cNvPr id="7" name="Ink 6" descr="Drawing point">
                <a:extLst>
                  <a:ext uri="{FF2B5EF4-FFF2-40B4-BE49-F238E27FC236}">
                    <a16:creationId xmlns:a16="http://schemas.microsoft.com/office/drawing/2014/main" id="{9FE62378-625A-40E4-A5E5-226DF2DDE541}"/>
                  </a:ext>
                </a:extLst>
              </p:cNvPr>
              <p:cNvPicPr/>
              <p:nvPr/>
            </p:nvPicPr>
            <p:blipFill>
              <a:blip r:embed="rId4"/>
              <a:stretch>
                <a:fillRect/>
              </a:stretch>
            </p:blipFill>
            <p:spPr>
              <a:xfrm>
                <a:off x="-3435158" y="8633571"/>
                <a:ext cx="13320" cy="21960"/>
              </a:xfrm>
              <a:prstGeom prst="rect">
                <a:avLst/>
              </a:prstGeom>
            </p:spPr>
          </p:pic>
        </mc:Fallback>
      </mc:AlternateContent>
      <p:sp>
        <p:nvSpPr>
          <p:cNvPr id="18" name="Tiêu đề 1">
            <a:extLst>
              <a:ext uri="{FF2B5EF4-FFF2-40B4-BE49-F238E27FC236}">
                <a16:creationId xmlns:a16="http://schemas.microsoft.com/office/drawing/2014/main" id="{7E1FE317-8570-4C97-849A-322043F64298}"/>
              </a:ext>
            </a:extLst>
          </p:cNvPr>
          <p:cNvSpPr>
            <a:spLocks noGrp="1"/>
          </p:cNvSpPr>
          <p:nvPr>
            <p:ph type="ctrTitle"/>
          </p:nvPr>
        </p:nvSpPr>
        <p:spPr>
          <a:xfrm>
            <a:off x="0" y="-78058"/>
            <a:ext cx="12032166" cy="1092820"/>
          </a:xfrm>
        </p:spPr>
        <p:txBody>
          <a:bodyPr rtlCol="0">
            <a:noAutofit/>
          </a:bodyPr>
          <a:lstStyle/>
          <a:p>
            <a:r>
              <a:rPr lang="vi-VN" sz="3600" dirty="0">
                <a:solidFill>
                  <a:schemeClr val="bg1"/>
                </a:solidFill>
                <a:latin typeface="+mj-lt"/>
              </a:rPr>
              <a:t>2</a:t>
            </a:r>
            <a:r>
              <a:rPr lang="vi-VN" sz="3300" dirty="0">
                <a:solidFill>
                  <a:schemeClr val="bg1"/>
                </a:solidFill>
                <a:latin typeface="+mj-lt"/>
              </a:rPr>
              <a:t>.Trí tuệ nhân tạo và một vài cảnh báo (</a:t>
            </a:r>
            <a:r>
              <a:rPr lang="en-US" sz="3300" i="1" dirty="0">
                <a:solidFill>
                  <a:schemeClr val="bg1"/>
                </a:solidFill>
                <a:latin typeface="+mj-lt"/>
              </a:rPr>
              <a:t>Artificial intelligence and a few warnings)</a:t>
            </a:r>
            <a:endParaRPr lang="vi-VN" sz="3300" i="1" dirty="0">
              <a:solidFill>
                <a:schemeClr val="bg1"/>
              </a:solidFill>
              <a:latin typeface="+mj-lt"/>
            </a:endParaRPr>
          </a:p>
        </p:txBody>
      </p:sp>
      <mc:AlternateContent xmlns:mc="http://schemas.openxmlformats.org/markup-compatibility/2006">
        <mc:Choice xmlns:am3d="http://schemas.microsoft.com/office/drawing/2017/model3d" Requires="am3d">
          <p:graphicFrame>
            <p:nvGraphicFramePr>
              <p:cNvPr id="8" name="3D Model 7" descr="Kính thiên văn Hubble với bộ phận quang học dễ thích nghi cho phép trực quan hóa quang học độ phân giải cao và một cửa khẩu độ có thể đóng được để ngăn ánh sáng xâm nhập">
                <a:extLst>
                  <a:ext uri="{FF2B5EF4-FFF2-40B4-BE49-F238E27FC236}">
                    <a16:creationId xmlns:a16="http://schemas.microsoft.com/office/drawing/2014/main" id="{8CC39864-E318-4464-85BA-D10DCCA9F5D8}"/>
                  </a:ext>
                </a:extLst>
              </p:cNvPr>
              <p:cNvGraphicFramePr>
                <a:graphicFrameLocks noChangeAspect="1"/>
              </p:cNvGraphicFramePr>
              <p:nvPr>
                <p:extLst>
                  <p:ext uri="{D42A27DB-BD31-4B8C-83A1-F6EECF244321}">
                    <p14:modId xmlns:p14="http://schemas.microsoft.com/office/powerpoint/2010/main" val="3838504436"/>
                  </p:ext>
                </p:extLst>
              </p:nvPr>
            </p:nvGraphicFramePr>
            <p:xfrm>
              <a:off x="5931568" y="1440650"/>
              <a:ext cx="6260432" cy="5417350"/>
            </p:xfrm>
            <a:graphic>
              <a:graphicData uri="http://schemas.microsoft.com/office/drawing/2017/model3d">
                <am3d:model3d r:embed="rId5">
                  <am3d:spPr>
                    <a:xfrm>
                      <a:off x="0" y="0"/>
                      <a:ext cx="6260432" cy="5417350"/>
                    </a:xfrm>
                    <a:prstGeom prst="rect">
                      <a:avLst/>
                    </a:prstGeom>
                  </am3d:spPr>
                  <am3d:camera>
                    <am3d:pos x="-20239730" y="2915928" z="67286916"/>
                    <am3d:up dx="0" dy="36000000" dz="0"/>
                    <am3d:lookAt x="-20239730" y="2915928" z="0"/>
                    <am3d:perspective fov="947982"/>
                  </am3d:camera>
                  <am3d:trans>
                    <am3d:meterPerModelUnit n="6129" d="1000000"/>
                    <am3d:preTrans dx="-30451110" dy="-15012165" dz="6099148"/>
                    <am3d:scale>
                      <am3d:sx n="1000000" d="1000000"/>
                      <am3d:sy n="1000000" d="1000000"/>
                      <am3d:sz n="1000000" d="1000000"/>
                    </am3d:scale>
                    <am3d:rot ax="405855" ay="1606825" az="183569"/>
                    <am3d:postTrans dx="-20239730" dy="2915928" dz="0"/>
                  </am3d:trans>
                  <am3d:raster rName="Office3DRenderer" rVer="16.0.8326">
                    <am3d:blip r:embed="rId6"/>
                  </am3d:raster>
                  <am3d:winViewport/>
                  <am3d:ambientLight>
                    <am3d:clr>
                      <a:scrgbClr r="50000" g="50000" b="50000"/>
                    </am3d:clr>
                    <am3d:illuminance n="1000000" d="1000000"/>
                  </am3d:ambientLight>
                  <am3d:ptLight rad="0">
                    <am3d:clr>
                      <a:scrgbClr r="100000" g="75000" b="50000"/>
                    </am3d:clr>
                    <am3d:intensity n="9765625" d="1000000"/>
                    <am3d:pos x="-21960000" y="70920001" z="-16343999"/>
                  </am3d:ptLight>
                  <am3d:ptLight rad="0">
                    <am3d:clr>
                      <a:scrgbClr r="40000" g="60000" b="95000"/>
                    </am3d:clr>
                    <am3d:intensity n="12250000" d="1000000"/>
                    <am3d:pos x="37964097" y="51130435" z="-57631977"/>
                  </am3d:ptLight>
                  <am3d:ptLight rad="0">
                    <am3d:clr>
                      <a:scrgbClr r="86837" g="72700" b="100000"/>
                    </am3d:clr>
                    <am3d:intensity n="3125000" d="1000000"/>
                    <am3d:pos x="37739127" y="58056624" z="34769642"/>
                  </am3d:ptLight>
                </am3d:model3d>
              </a:graphicData>
            </a:graphic>
          </p:graphicFrame>
        </mc:Choice>
        <mc:Fallback>
          <p:pic>
            <p:nvPicPr>
              <p:cNvPr id="8" name="3D Model 7" descr="Kính thiên văn Hubble với bộ phận quang học dễ thích nghi cho phép trực quan hóa quang học độ phân giải cao và một cửa khẩu độ có thể đóng được để ngăn ánh sáng xâm nhập">
                <a:extLst>
                  <a:ext uri="{FF2B5EF4-FFF2-40B4-BE49-F238E27FC236}">
                    <a16:creationId xmlns:a16="http://schemas.microsoft.com/office/drawing/2014/main" id="{8CC39864-E318-4464-85BA-D10DCCA9F5D8}"/>
                  </a:ext>
                </a:extLst>
              </p:cNvPr>
              <p:cNvPicPr>
                <a:picLocks noGrp="1" noRot="1" noChangeAspect="1" noMove="1" noResize="1" noEditPoints="1" noAdjustHandles="1" noChangeArrowheads="1" noChangeShapeType="1" noCrop="1"/>
              </p:cNvPicPr>
              <p:nvPr/>
            </p:nvPicPr>
            <p:blipFill>
              <a:blip r:embed="rId6"/>
              <a:stretch>
                <a:fillRect/>
              </a:stretch>
            </p:blipFill>
            <p:spPr>
              <a:xfrm>
                <a:off x="5931568" y="1440650"/>
                <a:ext cx="6260432" cy="5417350"/>
              </a:xfrm>
              <a:prstGeom prst="rect">
                <a:avLst/>
              </a:prstGeom>
            </p:spPr>
          </p:pic>
        </mc:Fallback>
      </mc:AlternateContent>
    </p:spTree>
    <p:extLst>
      <p:ext uri="{BB962C8B-B14F-4D97-AF65-F5344CB8AC3E}">
        <p14:creationId xmlns:p14="http://schemas.microsoft.com/office/powerpoint/2010/main" val="40839316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Tiêu đề 1">
            <a:extLst>
              <a:ext uri="{FF2B5EF4-FFF2-40B4-BE49-F238E27FC236}">
                <a16:creationId xmlns:a16="http://schemas.microsoft.com/office/drawing/2014/main" id="{B3E9DBEF-7ABA-4949-9C13-278359E4D5E9}"/>
              </a:ext>
            </a:extLst>
          </p:cNvPr>
          <p:cNvSpPr txBox="1">
            <a:spLocks/>
          </p:cNvSpPr>
          <p:nvPr/>
        </p:nvSpPr>
        <p:spPr>
          <a:xfrm>
            <a:off x="7006720" y="280554"/>
            <a:ext cx="4657456" cy="2239622"/>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2600" kern="1200">
                <a:solidFill>
                  <a:srgbClr val="408E93"/>
                </a:solidFill>
                <a:latin typeface="Agency FB" panose="020B0503020202020204" pitchFamily="34" charset="0"/>
                <a:ea typeface="+mj-ea"/>
                <a:cs typeface="Segoe UI Light" panose="020B0502040204020203" pitchFamily="34" charset="0"/>
              </a:defRPr>
            </a:lvl1pPr>
          </a:lstStyle>
          <a:p>
            <a:pPr rtl="0"/>
            <a:endParaRPr lang="vi-VN" sz="2200" dirty="0">
              <a:solidFill>
                <a:schemeClr val="bg1"/>
              </a:solidFill>
            </a:endParaRPr>
          </a:p>
        </p:txBody>
      </p:sp>
      <mc:AlternateContent xmlns:mc="http://schemas.openxmlformats.org/markup-compatibility/2006">
        <mc:Choice xmlns:am3d="http://schemas.microsoft.com/office/drawing/2017/model3d" Requires="am3d">
          <p:graphicFrame>
            <p:nvGraphicFramePr>
              <p:cNvPr id="8" name="3D Model 7" descr="Kính thiên văn Hubble hình trụ có chiều dài 13,2 mét và đường kính 2,4 mét">
                <a:extLst>
                  <a:ext uri="{FF2B5EF4-FFF2-40B4-BE49-F238E27FC236}">
                    <a16:creationId xmlns:a16="http://schemas.microsoft.com/office/drawing/2014/main" id="{40C0337C-0C23-4BD0-9761-F1DF048816C5}"/>
                  </a:ext>
                </a:extLst>
              </p:cNvPr>
              <p:cNvGraphicFramePr>
                <a:graphicFrameLocks noChangeAspect="1"/>
              </p:cNvGraphicFramePr>
              <p:nvPr>
                <p:extLst>
                  <p:ext uri="{D42A27DB-BD31-4B8C-83A1-F6EECF244321}">
                    <p14:modId xmlns:p14="http://schemas.microsoft.com/office/powerpoint/2010/main" val="949055812"/>
                  </p:ext>
                </p:extLst>
              </p:nvPr>
            </p:nvGraphicFramePr>
            <p:xfrm>
              <a:off x="364309" y="1276024"/>
              <a:ext cx="11641838" cy="4295944"/>
            </p:xfrm>
            <a:graphic>
              <a:graphicData uri="http://schemas.microsoft.com/office/drawing/2017/model3d">
                <am3d:model3d r:embed="rId3">
                  <am3d:spPr>
                    <a:xfrm>
                      <a:off x="0" y="0"/>
                      <a:ext cx="11641838" cy="4295944"/>
                    </a:xfrm>
                    <a:prstGeom prst="rect">
                      <a:avLst/>
                    </a:prstGeom>
                  </am3d:spPr>
                  <am3d:camera>
                    <am3d:pos x="0" y="0" z="67286916"/>
                    <am3d:up dx="0" dy="36000000" dz="0"/>
                    <am3d:lookAt x="0" y="0" z="0"/>
                    <am3d:perspective fov="2700000"/>
                  </am3d:camera>
                  <am3d:trans>
                    <am3d:meterPerModelUnit n="6129" d="1000000"/>
                    <am3d:preTrans dx="-25184794" dy="-14200281" dz="1"/>
                    <am3d:scale>
                      <am3d:sx n="1000000" d="1000000"/>
                      <am3d:sy n="1000000" d="1000000"/>
                      <am3d:sz n="1000000" d="1000000"/>
                    </am3d:scale>
                    <am3d:rot ax="1" ay="-5400000"/>
                    <am3d:postTrans dx="0" dy="0" dz="0"/>
                  </am3d:trans>
                  <am3d:raster rName="Office3DRenderer" rVer="16.0.8326">
                    <am3d:blip r:embed="rId4"/>
                  </am3d:raster>
                  <am3d:objViewport viewportSz="8320397"/>
                  <am3d:ambientLight>
                    <am3d:clr>
                      <a:scrgbClr r="50000" g="50000" b="50000"/>
                    </am3d:clr>
                    <am3d:illuminance n="1000000" d="1000000"/>
                  </am3d:ambientLight>
                  <am3d:ptLight rad="0">
                    <am3d:clr>
                      <a:scrgbClr r="100000" g="75000" b="50000"/>
                    </am3d:clr>
                    <am3d:intensity n="9765625" d="1000000"/>
                    <am3d:pos x="-21960000" y="70920001" z="-16343999"/>
                  </am3d:ptLight>
                  <am3d:ptLight rad="0">
                    <am3d:clr>
                      <a:scrgbClr r="40000" g="60000" b="95000"/>
                    </am3d:clr>
                    <am3d:intensity n="12250000" d="1000000"/>
                    <am3d:pos x="37964097" y="51130435" z="-57631977"/>
                  </am3d:ptLight>
                  <am3d:ptLight rad="0">
                    <am3d:clr>
                      <a:scrgbClr r="86837" g="72700" b="100000"/>
                    </am3d:clr>
                    <am3d:intensity n="3125000" d="1000000"/>
                    <am3d:pos x="37739127" y="58056624" z="34769642"/>
                  </am3d:ptLight>
                </am3d:model3d>
              </a:graphicData>
            </a:graphic>
          </p:graphicFrame>
        </mc:Choice>
        <mc:Fallback>
          <p:pic>
            <p:nvPicPr>
              <p:cNvPr id="8" name="3D Model 7" descr="Kính thiên văn Hubble hình trụ có chiều dài 13,2 mét và đường kính 2,4 mét">
                <a:extLst>
                  <a:ext uri="{FF2B5EF4-FFF2-40B4-BE49-F238E27FC236}">
                    <a16:creationId xmlns:a16="http://schemas.microsoft.com/office/drawing/2014/main" id="{40C0337C-0C23-4BD0-9761-F1DF048816C5}"/>
                  </a:ext>
                </a:extLst>
              </p:cNvPr>
              <p:cNvPicPr>
                <a:picLocks noGrp="1" noRot="1" noChangeAspect="1" noMove="1" noResize="1" noEditPoints="1" noAdjustHandles="1" noChangeArrowheads="1" noChangeShapeType="1" noCrop="1"/>
              </p:cNvPicPr>
              <p:nvPr/>
            </p:nvPicPr>
            <p:blipFill>
              <a:blip r:embed="rId4"/>
              <a:stretch>
                <a:fillRect/>
              </a:stretch>
            </p:blipFill>
            <p:spPr>
              <a:xfrm>
                <a:off x="364309" y="1276024"/>
                <a:ext cx="11641838" cy="4295944"/>
              </a:xfrm>
              <a:prstGeom prst="rect">
                <a:avLst/>
              </a:prstGeom>
            </p:spPr>
          </p:pic>
        </mc:Fallback>
      </mc:AlternateContent>
      <p:sp>
        <p:nvSpPr>
          <p:cNvPr id="4" name="Tiêu đề 3">
            <a:extLst>
              <a:ext uri="{FF2B5EF4-FFF2-40B4-BE49-F238E27FC236}">
                <a16:creationId xmlns:a16="http://schemas.microsoft.com/office/drawing/2014/main" id="{5F624CEE-6229-8611-8092-27CD5F7E0EC0}"/>
              </a:ext>
            </a:extLst>
          </p:cNvPr>
          <p:cNvSpPr>
            <a:spLocks noGrp="1"/>
          </p:cNvSpPr>
          <p:nvPr>
            <p:ph type="ctrTitle"/>
          </p:nvPr>
        </p:nvSpPr>
        <p:spPr>
          <a:xfrm>
            <a:off x="185853" y="260534"/>
            <a:ext cx="4999428" cy="2249632"/>
          </a:xfrm>
        </p:spPr>
        <p:txBody>
          <a:bodyPr>
            <a:noAutofit/>
          </a:bodyPr>
          <a:lstStyle/>
          <a:p>
            <a:r>
              <a:rPr lang="vi-VN" dirty="0">
                <a:solidFill>
                  <a:schemeClr val="bg1"/>
                </a:solidFill>
                <a:latin typeface="+mj-lt"/>
              </a:rPr>
              <a:t>Sự phát triển mạnh mẽ trong những năm gần đây của AI tạo sinh là một minh chứng, nó tập trung vào việc xây dựng các thuật toán và mô hình có thể tạo nội dung một cách tư động, được sử dụng trong nhiều lĩnh vực.</a:t>
            </a:r>
          </a:p>
        </p:txBody>
      </p:sp>
      <p:sp>
        <p:nvSpPr>
          <p:cNvPr id="6" name="Hộp Văn bản 5">
            <a:extLst>
              <a:ext uri="{FF2B5EF4-FFF2-40B4-BE49-F238E27FC236}">
                <a16:creationId xmlns:a16="http://schemas.microsoft.com/office/drawing/2014/main" id="{8A9E16F4-841B-54F9-2A47-C0129A10E616}"/>
              </a:ext>
            </a:extLst>
          </p:cNvPr>
          <p:cNvSpPr txBox="1"/>
          <p:nvPr/>
        </p:nvSpPr>
        <p:spPr>
          <a:xfrm>
            <a:off x="479502" y="4337825"/>
            <a:ext cx="4270918" cy="369332"/>
          </a:xfrm>
          <a:prstGeom prst="rect">
            <a:avLst/>
          </a:prstGeom>
          <a:noFill/>
        </p:spPr>
        <p:txBody>
          <a:bodyPr wrap="square" rtlCol="0">
            <a:spAutoFit/>
          </a:bodyPr>
          <a:lstStyle/>
          <a:p>
            <a:r>
              <a:rPr lang="vi-VN" dirty="0"/>
              <a:t>g</a:t>
            </a:r>
          </a:p>
        </p:txBody>
      </p:sp>
      <p:sp>
        <p:nvSpPr>
          <p:cNvPr id="7" name="Hộp Văn bản 6">
            <a:extLst>
              <a:ext uri="{FF2B5EF4-FFF2-40B4-BE49-F238E27FC236}">
                <a16:creationId xmlns:a16="http://schemas.microsoft.com/office/drawing/2014/main" id="{31922071-5B25-E412-4A29-14A3D5A8F6C6}"/>
              </a:ext>
            </a:extLst>
          </p:cNvPr>
          <p:cNvSpPr txBox="1"/>
          <p:nvPr/>
        </p:nvSpPr>
        <p:spPr>
          <a:xfrm>
            <a:off x="185853" y="4205593"/>
            <a:ext cx="4999427" cy="2062103"/>
          </a:xfrm>
          <a:prstGeom prst="rect">
            <a:avLst/>
          </a:prstGeom>
          <a:noFill/>
        </p:spPr>
        <p:txBody>
          <a:bodyPr wrap="square" rtlCol="0">
            <a:spAutoFit/>
          </a:bodyPr>
          <a:lstStyle/>
          <a:p>
            <a:r>
              <a:rPr lang="vi-VN" sz="3200" dirty="0">
                <a:solidFill>
                  <a:schemeClr val="bg1"/>
                </a:solidFill>
                <a:latin typeface="+mj-lt"/>
              </a:rPr>
              <a:t>Một ví dụ điển hình có thể nêu ở đây là CHATGPT, một hệ thống sử lí ngôn ngữ tiên tiến do </a:t>
            </a:r>
            <a:r>
              <a:rPr lang="vi-VN" sz="3200" dirty="0" err="1">
                <a:solidFill>
                  <a:schemeClr val="bg1"/>
                </a:solidFill>
                <a:latin typeface="+mj-lt"/>
              </a:rPr>
              <a:t>OpenAI</a:t>
            </a:r>
            <a:r>
              <a:rPr lang="vi-VN" sz="3200" dirty="0">
                <a:solidFill>
                  <a:schemeClr val="bg1"/>
                </a:solidFill>
                <a:latin typeface="+mj-lt"/>
              </a:rPr>
              <a:t> phát triển.</a:t>
            </a:r>
          </a:p>
        </p:txBody>
      </p:sp>
      <p:sp>
        <p:nvSpPr>
          <p:cNvPr id="10" name="Hộp Văn bản 9">
            <a:extLst>
              <a:ext uri="{FF2B5EF4-FFF2-40B4-BE49-F238E27FC236}">
                <a16:creationId xmlns:a16="http://schemas.microsoft.com/office/drawing/2014/main" id="{282C9297-880C-81E8-863E-8B5FED776147}"/>
              </a:ext>
            </a:extLst>
          </p:cNvPr>
          <p:cNvSpPr txBox="1"/>
          <p:nvPr/>
        </p:nvSpPr>
        <p:spPr>
          <a:xfrm>
            <a:off x="5898995" y="135588"/>
            <a:ext cx="6293006" cy="3154710"/>
          </a:xfrm>
          <a:prstGeom prst="rect">
            <a:avLst/>
          </a:prstGeom>
          <a:noFill/>
        </p:spPr>
        <p:txBody>
          <a:bodyPr wrap="square" rtlCol="0">
            <a:spAutoFit/>
          </a:bodyPr>
          <a:lstStyle/>
          <a:p>
            <a:r>
              <a:rPr lang="en-US" sz="2200" i="1" dirty="0">
                <a:solidFill>
                  <a:schemeClr val="bg1"/>
                </a:solidFill>
                <a:latin typeface="Times New Roman" panose="02020603050405020304" pitchFamily="18" charset="0"/>
                <a:cs typeface="Times New Roman" panose="02020603050405020304" pitchFamily="18" charset="0"/>
              </a:rPr>
              <a:t>The strong development of generative AI in recent y The strong development of generative AI in recent years is a testament to it, focusing on building algorithms and models that can automatically create content and are used in many </a:t>
            </a:r>
            <a:r>
              <a:rPr lang="en-US" sz="2200" i="1" dirty="0" err="1">
                <a:solidFill>
                  <a:schemeClr val="bg1"/>
                </a:solidFill>
                <a:latin typeface="Times New Roman" panose="02020603050405020304" pitchFamily="18" charset="0"/>
                <a:cs typeface="Times New Roman" panose="02020603050405020304" pitchFamily="18" charset="0"/>
              </a:rPr>
              <a:t>fielears</a:t>
            </a:r>
            <a:r>
              <a:rPr lang="en-US" sz="2200" i="1" dirty="0">
                <a:solidFill>
                  <a:schemeClr val="bg1"/>
                </a:solidFill>
                <a:latin typeface="Times New Roman" panose="02020603050405020304" pitchFamily="18" charset="0"/>
                <a:cs typeface="Times New Roman" panose="02020603050405020304" pitchFamily="18" charset="0"/>
              </a:rPr>
              <a:t> is a testament to it, focusing on building algorithms and models that can automatically create content and are used in many fields.</a:t>
            </a:r>
            <a:endParaRPr lang="vi-VN" sz="2200" i="1" dirty="0">
              <a:solidFill>
                <a:schemeClr val="bg1"/>
              </a:solidFill>
              <a:latin typeface="Times New Roman" panose="02020603050405020304" pitchFamily="18" charset="0"/>
              <a:cs typeface="Times New Roman" panose="02020603050405020304" pitchFamily="18" charset="0"/>
            </a:endParaRPr>
          </a:p>
          <a:p>
            <a:endParaRPr lang="vi-VN" sz="2300" dirty="0">
              <a:solidFill>
                <a:schemeClr val="bg1"/>
              </a:solidFill>
              <a:latin typeface="Times New Roman" panose="02020603050405020304" pitchFamily="18" charset="0"/>
              <a:cs typeface="Times New Roman" panose="02020603050405020304" pitchFamily="18" charset="0"/>
            </a:endParaRPr>
          </a:p>
        </p:txBody>
      </p:sp>
      <p:sp>
        <p:nvSpPr>
          <p:cNvPr id="11" name="Hộp Văn bản 10">
            <a:extLst>
              <a:ext uri="{FF2B5EF4-FFF2-40B4-BE49-F238E27FC236}">
                <a16:creationId xmlns:a16="http://schemas.microsoft.com/office/drawing/2014/main" id="{6E17951E-DF73-9523-994A-FCC6DE346EE5}"/>
              </a:ext>
            </a:extLst>
          </p:cNvPr>
          <p:cNvSpPr txBox="1"/>
          <p:nvPr/>
        </p:nvSpPr>
        <p:spPr>
          <a:xfrm>
            <a:off x="5930571" y="4285768"/>
            <a:ext cx="6293006" cy="2123658"/>
          </a:xfrm>
          <a:prstGeom prst="rect">
            <a:avLst/>
          </a:prstGeom>
          <a:noFill/>
        </p:spPr>
        <p:txBody>
          <a:bodyPr wrap="square" rtlCol="0">
            <a:spAutoFit/>
          </a:bodyPr>
          <a:lstStyle/>
          <a:p>
            <a:r>
              <a:rPr lang="en-US" sz="3300" i="1" dirty="0">
                <a:solidFill>
                  <a:schemeClr val="bg1"/>
                </a:solidFill>
                <a:latin typeface="Times New Roman" panose="02020603050405020304" pitchFamily="18" charset="0"/>
                <a:cs typeface="Times New Roman" panose="02020603050405020304" pitchFamily="18" charset="0"/>
              </a:rPr>
              <a:t>A typical example that can be mentioned here is CHATGPT, an advanced language processing system developed by OpenAI</a:t>
            </a:r>
            <a:r>
              <a:rPr lang="en-US" sz="2800" i="1" dirty="0">
                <a:solidFill>
                  <a:schemeClr val="bg1"/>
                </a:solidFill>
                <a:latin typeface="Times New Roman" panose="02020603050405020304" pitchFamily="18" charset="0"/>
                <a:cs typeface="Times New Roman" panose="02020603050405020304" pitchFamily="18" charset="0"/>
              </a:rPr>
              <a:t>.</a:t>
            </a:r>
            <a:endParaRPr lang="vi-VN" sz="2800" i="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653633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arn(inVertical)">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6" presetClass="entr" presetSubtype="16"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circle(in)">
                                      <p:cBhvr>
                                        <p:cTn id="25"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10"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êu đề phụ 1">
            <a:extLst>
              <a:ext uri="{FF2B5EF4-FFF2-40B4-BE49-F238E27FC236}">
                <a16:creationId xmlns:a16="http://schemas.microsoft.com/office/drawing/2014/main" id="{0F356CA0-4142-B90C-F905-6C6D78EC2477}"/>
              </a:ext>
            </a:extLst>
          </p:cNvPr>
          <p:cNvSpPr>
            <a:spLocks noGrp="1"/>
          </p:cNvSpPr>
          <p:nvPr>
            <p:ph type="subTitle" idx="1"/>
          </p:nvPr>
        </p:nvSpPr>
        <p:spPr>
          <a:xfrm>
            <a:off x="172720" y="2428240"/>
            <a:ext cx="6573520" cy="4663645"/>
          </a:xfrm>
        </p:spPr>
        <p:txBody>
          <a:bodyPr>
            <a:normAutofit/>
          </a:bodyPr>
          <a:lstStyle/>
          <a:p>
            <a:pPr marL="457200" indent="-457200">
              <a:buFont typeface="Arial" panose="020B0604020202020204" pitchFamily="34" charset="0"/>
              <a:buChar char="•"/>
            </a:pPr>
            <a:r>
              <a:rPr lang="vi-VN" sz="3000" dirty="0">
                <a:latin typeface="+mj-lt"/>
              </a:rPr>
              <a:t>Áp lực thất nghiệp </a:t>
            </a:r>
            <a:r>
              <a:rPr lang="vi-VN" sz="3000" i="1" dirty="0">
                <a:latin typeface="+mj-lt"/>
              </a:rPr>
              <a:t>(</a:t>
            </a:r>
            <a:r>
              <a:rPr lang="vi-VN" sz="3000" i="1" dirty="0" err="1">
                <a:latin typeface="+mj-lt"/>
              </a:rPr>
              <a:t>Unemployment</a:t>
            </a:r>
            <a:r>
              <a:rPr lang="vi-VN" sz="3000" i="1" dirty="0">
                <a:latin typeface="+mj-lt"/>
              </a:rPr>
              <a:t> </a:t>
            </a:r>
            <a:r>
              <a:rPr lang="vi-VN" sz="3000" i="1" dirty="0" err="1">
                <a:latin typeface="+mj-lt"/>
              </a:rPr>
              <a:t>pressure</a:t>
            </a:r>
            <a:r>
              <a:rPr lang="vi-VN" sz="3000" i="1" dirty="0">
                <a:latin typeface="+mj-lt"/>
              </a:rPr>
              <a:t>)</a:t>
            </a:r>
          </a:p>
          <a:p>
            <a:pPr marL="457200" indent="-457200">
              <a:buFont typeface="Arial" panose="020B0604020202020204" pitchFamily="34" charset="0"/>
              <a:buChar char="•"/>
            </a:pPr>
            <a:r>
              <a:rPr lang="vi-VN" sz="3000" dirty="0">
                <a:latin typeface="+mj-lt"/>
              </a:rPr>
              <a:t>Ảnh hưởng quyền riêng tư </a:t>
            </a:r>
            <a:r>
              <a:rPr lang="vi-VN" sz="3000" i="1" dirty="0">
                <a:latin typeface="+mj-lt"/>
              </a:rPr>
              <a:t>(</a:t>
            </a:r>
            <a:r>
              <a:rPr lang="vi-VN" sz="3000" i="1" dirty="0" err="1">
                <a:latin typeface="+mj-lt"/>
              </a:rPr>
              <a:t>Privacy</a:t>
            </a:r>
            <a:r>
              <a:rPr lang="vi-VN" sz="3000" i="1" dirty="0">
                <a:latin typeface="+mj-lt"/>
              </a:rPr>
              <a:t> </a:t>
            </a:r>
            <a:r>
              <a:rPr lang="vi-VN" sz="3000" i="1" dirty="0" err="1">
                <a:latin typeface="+mj-lt"/>
              </a:rPr>
              <a:t>Impact</a:t>
            </a:r>
            <a:r>
              <a:rPr lang="vi-VN" sz="3000" i="1" dirty="0">
                <a:latin typeface="+mj-lt"/>
              </a:rPr>
              <a:t>)</a:t>
            </a:r>
          </a:p>
          <a:p>
            <a:pPr marL="457200" indent="-457200">
              <a:buFont typeface="Arial" panose="020B0604020202020204" pitchFamily="34" charset="0"/>
              <a:buChar char="•"/>
            </a:pPr>
            <a:r>
              <a:rPr lang="vi-VN" sz="3000" dirty="0">
                <a:latin typeface="+mj-lt"/>
              </a:rPr>
              <a:t>Khả năng thiếu minh bạch (</a:t>
            </a:r>
            <a:r>
              <a:rPr lang="vi-VN" sz="3000" i="1" dirty="0" err="1">
                <a:latin typeface="+mj-lt"/>
              </a:rPr>
              <a:t>Lack</a:t>
            </a:r>
            <a:r>
              <a:rPr lang="vi-VN" sz="3000" i="1" dirty="0">
                <a:latin typeface="+mj-lt"/>
              </a:rPr>
              <a:t> </a:t>
            </a:r>
            <a:r>
              <a:rPr lang="vi-VN" sz="3000" i="1" dirty="0" err="1">
                <a:latin typeface="+mj-lt"/>
              </a:rPr>
              <a:t>of</a:t>
            </a:r>
            <a:r>
              <a:rPr lang="vi-VN" sz="3000" i="1" dirty="0">
                <a:latin typeface="+mj-lt"/>
              </a:rPr>
              <a:t> </a:t>
            </a:r>
            <a:r>
              <a:rPr lang="vi-VN" sz="3000" i="1" dirty="0" err="1">
                <a:latin typeface="+mj-lt"/>
              </a:rPr>
              <a:t>transparency</a:t>
            </a:r>
            <a:r>
              <a:rPr lang="vi-VN" sz="3000" i="1" dirty="0">
                <a:latin typeface="+mj-lt"/>
              </a:rPr>
              <a:t>)</a:t>
            </a:r>
          </a:p>
          <a:p>
            <a:pPr marL="457200" indent="-457200">
              <a:buFont typeface="Arial" panose="020B0604020202020204" pitchFamily="34" charset="0"/>
              <a:buChar char="•"/>
            </a:pPr>
            <a:r>
              <a:rPr lang="vi-VN" sz="3000" dirty="0">
                <a:latin typeface="+mj-lt"/>
              </a:rPr>
              <a:t>Rủi ro về an ninh, an toàn (</a:t>
            </a:r>
            <a:r>
              <a:rPr lang="vi-VN" sz="3000" i="1" dirty="0" err="1">
                <a:latin typeface="+mj-lt"/>
              </a:rPr>
              <a:t>Security</a:t>
            </a:r>
            <a:r>
              <a:rPr lang="vi-VN" sz="3000" i="1" dirty="0">
                <a:latin typeface="+mj-lt"/>
              </a:rPr>
              <a:t> </a:t>
            </a:r>
            <a:r>
              <a:rPr lang="vi-VN" sz="3000" i="1" dirty="0" err="1">
                <a:latin typeface="+mj-lt"/>
              </a:rPr>
              <a:t>and</a:t>
            </a:r>
            <a:r>
              <a:rPr lang="vi-VN" sz="3000" i="1" dirty="0">
                <a:latin typeface="+mj-lt"/>
              </a:rPr>
              <a:t> </a:t>
            </a:r>
            <a:r>
              <a:rPr lang="vi-VN" sz="3000" i="1" dirty="0" err="1">
                <a:latin typeface="+mj-lt"/>
              </a:rPr>
              <a:t>safety</a:t>
            </a:r>
            <a:r>
              <a:rPr lang="vi-VN" sz="3000" i="1" dirty="0">
                <a:latin typeface="+mj-lt"/>
              </a:rPr>
              <a:t> </a:t>
            </a:r>
            <a:r>
              <a:rPr lang="vi-VN" sz="3000" i="1" dirty="0" err="1">
                <a:latin typeface="+mj-lt"/>
              </a:rPr>
              <a:t>risks</a:t>
            </a:r>
            <a:r>
              <a:rPr lang="vi-VN" sz="3000" i="1" dirty="0">
                <a:latin typeface="+mj-lt"/>
              </a:rPr>
              <a:t>)</a:t>
            </a:r>
          </a:p>
          <a:p>
            <a:endParaRPr lang="vi-VN" sz="2800" dirty="0">
              <a:latin typeface="+mj-lt"/>
            </a:endParaRPr>
          </a:p>
        </p:txBody>
      </p:sp>
      <p:sp>
        <p:nvSpPr>
          <p:cNvPr id="3" name="Tiêu đề 2">
            <a:extLst>
              <a:ext uri="{FF2B5EF4-FFF2-40B4-BE49-F238E27FC236}">
                <a16:creationId xmlns:a16="http://schemas.microsoft.com/office/drawing/2014/main" id="{DDC18C30-A300-6BDB-733F-0E747F184E32}"/>
              </a:ext>
            </a:extLst>
          </p:cNvPr>
          <p:cNvSpPr>
            <a:spLocks noGrp="1"/>
          </p:cNvSpPr>
          <p:nvPr>
            <p:ph type="ctrTitle"/>
          </p:nvPr>
        </p:nvSpPr>
        <p:spPr>
          <a:xfrm>
            <a:off x="71120" y="0"/>
            <a:ext cx="11948160" cy="2245360"/>
          </a:xfrm>
        </p:spPr>
        <p:txBody>
          <a:bodyPr>
            <a:normAutofit/>
          </a:bodyPr>
          <a:lstStyle/>
          <a:p>
            <a:r>
              <a:rPr lang="vi-VN" sz="3500" dirty="0">
                <a:solidFill>
                  <a:schemeClr val="bg1"/>
                </a:solidFill>
                <a:latin typeface="+mj-lt"/>
              </a:rPr>
              <a:t>Bên cạnh những lợi ích to lớn, sự phát triển của AI còn kéo theo những nguy cơ cần được cảnh báo, chẳng hạn (</a:t>
            </a:r>
            <a:r>
              <a:rPr lang="en-US" sz="3500" i="1" dirty="0">
                <a:solidFill>
                  <a:schemeClr val="bg1"/>
                </a:solidFill>
                <a:latin typeface="Times New Roman" panose="02020603050405020304" pitchFamily="18" charset="0"/>
                <a:cs typeface="Times New Roman" panose="02020603050405020304" pitchFamily="18" charset="0"/>
              </a:rPr>
              <a:t>Alongside the huge benefits, the development of AI also brings risks that need to be warned about, for </a:t>
            </a:r>
            <a:r>
              <a:rPr lang="vi-VN" sz="3500" i="1" dirty="0" err="1">
                <a:solidFill>
                  <a:schemeClr val="bg1"/>
                </a:solidFill>
                <a:latin typeface="Times New Roman" panose="02020603050405020304" pitchFamily="18" charset="0"/>
                <a:cs typeface="Times New Roman" panose="02020603050405020304" pitchFamily="18" charset="0"/>
              </a:rPr>
              <a:t>example</a:t>
            </a:r>
            <a:r>
              <a:rPr lang="vi-VN" sz="3500" i="1" dirty="0">
                <a:solidFill>
                  <a:schemeClr val="bg1"/>
                </a:solidFill>
                <a:latin typeface="Times New Roman" panose="02020603050405020304" pitchFamily="18" charset="0"/>
                <a:cs typeface="Times New Roman" panose="02020603050405020304" pitchFamily="18" charset="0"/>
              </a:rPr>
              <a:t>)</a:t>
            </a:r>
          </a:p>
        </p:txBody>
      </p:sp>
      <mc:AlternateContent xmlns:mc="http://schemas.openxmlformats.org/markup-compatibility/2006">
        <mc:Choice xmlns:am3d="http://schemas.microsoft.com/office/drawing/2017/model3d" Requires="am3d">
          <p:graphicFrame>
            <p:nvGraphicFramePr>
              <p:cNvPr id="5" name="3D Model 7" descr="Kính thiên văn Hubble hình trụ có chiều dài 13,2 mét và đường kính 2,4 mét">
                <a:extLst>
                  <a:ext uri="{FF2B5EF4-FFF2-40B4-BE49-F238E27FC236}">
                    <a16:creationId xmlns:a16="http://schemas.microsoft.com/office/drawing/2014/main" id="{BDCC6FCE-3AD6-B637-560D-B4C500EA8544}"/>
                  </a:ext>
                </a:extLst>
              </p:cNvPr>
              <p:cNvGraphicFramePr>
                <a:graphicFrameLocks noChangeAspect="1"/>
              </p:cNvGraphicFramePr>
              <p:nvPr>
                <p:extLst>
                  <p:ext uri="{D42A27DB-BD31-4B8C-83A1-F6EECF244321}">
                    <p14:modId xmlns:p14="http://schemas.microsoft.com/office/powerpoint/2010/main" val="1014396699"/>
                  </p:ext>
                </p:extLst>
              </p:nvPr>
            </p:nvGraphicFramePr>
            <p:xfrm>
              <a:off x="6746240" y="335280"/>
              <a:ext cx="5445760" cy="6756605"/>
            </p:xfrm>
            <a:graphic>
              <a:graphicData uri="http://schemas.microsoft.com/office/drawing/2017/model3d">
                <am3d:model3d r:embed="rId2">
                  <am3d:spPr>
                    <a:xfrm>
                      <a:off x="0" y="0"/>
                      <a:ext cx="5445760" cy="6756605"/>
                    </a:xfrm>
                    <a:prstGeom prst="rect">
                      <a:avLst/>
                    </a:prstGeom>
                  </am3d:spPr>
                  <am3d:camera>
                    <am3d:pos x="0" y="0" z="67286916"/>
                    <am3d:up dx="0" dy="36000000" dz="0"/>
                    <am3d:lookAt x="0" y="0" z="0"/>
                    <am3d:perspective fov="2700000"/>
                  </am3d:camera>
                  <am3d:trans>
                    <am3d:meterPerModelUnit n="6129" d="1000000"/>
                    <am3d:preTrans dx="-25184794" dy="-14200281" dz="1"/>
                    <am3d:scale>
                      <am3d:sx n="1000000" d="1000000"/>
                      <am3d:sy n="1000000" d="1000000"/>
                      <am3d:sz n="1000000" d="1000000"/>
                    </am3d:scale>
                    <am3d:rot ax="-7132430" ay="-2588810" az="7732849"/>
                    <am3d:postTrans dx="0" dy="0" dz="0"/>
                  </am3d:trans>
                  <am3d:raster rName="Office3DRenderer" rVer="16.0.8326">
                    <am3d:blip r:embed="rId3"/>
                  </am3d:raster>
                  <am3d:objViewport viewportSz="8846829"/>
                  <am3d:ambientLight>
                    <am3d:clr>
                      <a:scrgbClr r="50000" g="50000" b="50000"/>
                    </am3d:clr>
                    <am3d:illuminance n="1000000" d="1000000"/>
                  </am3d:ambientLight>
                  <am3d:ptLight rad="0">
                    <am3d:clr>
                      <a:scrgbClr r="100000" g="75000" b="50000"/>
                    </am3d:clr>
                    <am3d:intensity n="9765625" d="1000000"/>
                    <am3d:pos x="-21960000" y="70920001" z="-16343999"/>
                  </am3d:ptLight>
                  <am3d:ptLight rad="0">
                    <am3d:clr>
                      <a:scrgbClr r="40000" g="60000" b="95000"/>
                    </am3d:clr>
                    <am3d:intensity n="12250000" d="1000000"/>
                    <am3d:pos x="37964097" y="51130435" z="-57631977"/>
                  </am3d:ptLight>
                  <am3d:ptLight rad="0">
                    <am3d:clr>
                      <a:scrgbClr r="86837" g="72700" b="100000"/>
                    </am3d:clr>
                    <am3d:intensity n="3125000" d="1000000"/>
                    <am3d:pos x="37739127" y="58056624" z="34769642"/>
                  </am3d:ptLight>
                </am3d:model3d>
              </a:graphicData>
            </a:graphic>
          </p:graphicFrame>
        </mc:Choice>
        <mc:Fallback>
          <p:pic>
            <p:nvPicPr>
              <p:cNvPr id="5" name="3D Model 7" descr="Kính thiên văn Hubble hình trụ có chiều dài 13,2 mét và đường kính 2,4 mét">
                <a:extLst>
                  <a:ext uri="{FF2B5EF4-FFF2-40B4-BE49-F238E27FC236}">
                    <a16:creationId xmlns:a16="http://schemas.microsoft.com/office/drawing/2014/main" id="{BDCC6FCE-3AD6-B637-560D-B4C500EA8544}"/>
                  </a:ext>
                </a:extLst>
              </p:cNvPr>
              <p:cNvPicPr>
                <a:picLocks noGrp="1" noRot="1" noChangeAspect="1" noMove="1" noResize="1" noEditPoints="1" noAdjustHandles="1" noChangeArrowheads="1" noChangeShapeType="1" noCrop="1"/>
              </p:cNvPicPr>
              <p:nvPr/>
            </p:nvPicPr>
            <p:blipFill>
              <a:blip r:embed="rId3"/>
              <a:stretch>
                <a:fillRect/>
              </a:stretch>
            </p:blipFill>
            <p:spPr>
              <a:xfrm>
                <a:off x="6746240" y="335280"/>
                <a:ext cx="5445760" cy="6756605"/>
              </a:xfrm>
              <a:prstGeom prst="rect">
                <a:avLst/>
              </a:prstGeom>
            </p:spPr>
          </p:pic>
        </mc:Fallback>
      </mc:AlternateContent>
    </p:spTree>
    <p:extLst>
      <p:ext uri="{BB962C8B-B14F-4D97-AF65-F5344CB8AC3E}">
        <p14:creationId xmlns:p14="http://schemas.microsoft.com/office/powerpoint/2010/main" val="6006587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 calcmode="lin" valueType="num">
                                      <p:cBhvr additive="base">
                                        <p:cTn id="12"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2">
                                            <p:txEl>
                                              <p:pRg st="1" end="1"/>
                                            </p:txEl>
                                          </p:spTgt>
                                        </p:tgtEl>
                                        <p:attrNameLst>
                                          <p:attrName>style.visibility</p:attrName>
                                        </p:attrNameLst>
                                      </p:cBhvr>
                                      <p:to>
                                        <p:strVal val="visible"/>
                                      </p:to>
                                    </p:set>
                                    <p:anim calcmode="lin" valueType="num">
                                      <p:cBhvr additive="base">
                                        <p:cTn id="18"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2">
                                            <p:txEl>
                                              <p:pRg st="2" end="2"/>
                                            </p:txEl>
                                          </p:spTgt>
                                        </p:tgtEl>
                                        <p:attrNameLst>
                                          <p:attrName>style.visibility</p:attrName>
                                        </p:attrNameLst>
                                      </p:cBhvr>
                                      <p:to>
                                        <p:strVal val="visible"/>
                                      </p:to>
                                    </p:set>
                                    <p:anim calcmode="lin" valueType="num">
                                      <p:cBhvr additive="base">
                                        <p:cTn id="24"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2">
                                            <p:txEl>
                                              <p:pRg st="3" end="3"/>
                                            </p:txEl>
                                          </p:spTgt>
                                        </p:tgtEl>
                                        <p:attrNameLst>
                                          <p:attrName>style.visibility</p:attrName>
                                        </p:attrNameLst>
                                      </p:cBhvr>
                                      <p:to>
                                        <p:strVal val="visible"/>
                                      </p:to>
                                    </p:set>
                                    <p:anim calcmode="lin" valueType="num">
                                      <p:cBhvr additive="base">
                                        <p:cTn id="30"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êu đề 2">
            <a:extLst>
              <a:ext uri="{FF2B5EF4-FFF2-40B4-BE49-F238E27FC236}">
                <a16:creationId xmlns:a16="http://schemas.microsoft.com/office/drawing/2014/main" id="{18F1434D-7EA9-B8A5-551F-633ED58C1A11}"/>
              </a:ext>
            </a:extLst>
          </p:cNvPr>
          <p:cNvSpPr>
            <a:spLocks noGrp="1"/>
          </p:cNvSpPr>
          <p:nvPr>
            <p:ph type="ctrTitle"/>
          </p:nvPr>
        </p:nvSpPr>
        <p:spPr>
          <a:xfrm>
            <a:off x="5933440" y="81280"/>
            <a:ext cx="6278880" cy="7477760"/>
          </a:xfrm>
        </p:spPr>
        <p:txBody>
          <a:bodyPr>
            <a:normAutofit/>
          </a:bodyPr>
          <a:lstStyle/>
          <a:p>
            <a:r>
              <a:rPr lang="vi-VN" sz="3000" dirty="0">
                <a:solidFill>
                  <a:schemeClr val="bg1"/>
                </a:solidFill>
                <a:latin typeface="+mj-lt"/>
              </a:rPr>
              <a:t>Vì vậy, cần phải có các giải pháp đảm bảo an toàn và giám sát chặt chẽ quá trình phát triển AI, cũng như đảm bảo cho AI có thể mang lại nhiều cơ hội phát triển, nâng cao chất lượng cuộc sống, phục vụ lợi ích cộng đồng, không gây hậu quả xấu cho xã hội (</a:t>
            </a:r>
            <a:r>
              <a:rPr lang="en-US" sz="3000" i="1" dirty="0">
                <a:solidFill>
                  <a:schemeClr val="bg1"/>
                </a:solidFill>
                <a:latin typeface="Times New Roman" panose="02020603050405020304" pitchFamily="18" charset="0"/>
                <a:cs typeface="Times New Roman" panose="02020603050405020304" pitchFamily="18" charset="0"/>
              </a:rPr>
              <a:t>Therefore, it is necessary to have solutions that ensure safety and closely monitor the AI development process, as well as ensure that AI can bring many development opportunities, improve quality of life, serve community interests, and not cause negative consequences for society )</a:t>
            </a:r>
            <a:endParaRPr lang="vi-VN" sz="3000" i="1" dirty="0">
              <a:solidFill>
                <a:schemeClr val="bg1"/>
              </a:solidFill>
              <a:latin typeface="Times New Roman" panose="02020603050405020304" pitchFamily="18" charset="0"/>
              <a:cs typeface="Times New Roman" panose="02020603050405020304" pitchFamily="18" charset="0"/>
            </a:endParaRPr>
          </a:p>
        </p:txBody>
      </p:sp>
      <mc:AlternateContent xmlns:mc="http://schemas.openxmlformats.org/markup-compatibility/2006">
        <mc:Choice xmlns:am3d="http://schemas.microsoft.com/office/drawing/2017/model3d" Requires="am3d">
          <p:graphicFrame>
            <p:nvGraphicFramePr>
              <p:cNvPr id="5" name="3D Model 7" descr="Kính thiên văn Hubble hình trụ có chiều dài 13,2 mét và đường kính 2,4 mét">
                <a:extLst>
                  <a:ext uri="{FF2B5EF4-FFF2-40B4-BE49-F238E27FC236}">
                    <a16:creationId xmlns:a16="http://schemas.microsoft.com/office/drawing/2014/main" id="{C25A6DBC-D2BD-48F5-74DE-B14AF137F10A}"/>
                  </a:ext>
                </a:extLst>
              </p:cNvPr>
              <p:cNvGraphicFramePr>
                <a:graphicFrameLocks noChangeAspect="1"/>
              </p:cNvGraphicFramePr>
              <p:nvPr>
                <p:extLst>
                  <p:ext uri="{D42A27DB-BD31-4B8C-83A1-F6EECF244321}">
                    <p14:modId xmlns:p14="http://schemas.microsoft.com/office/powerpoint/2010/main" val="434826371"/>
                  </p:ext>
                </p:extLst>
              </p:nvPr>
            </p:nvGraphicFramePr>
            <p:xfrm>
              <a:off x="-934720" y="-1031240"/>
              <a:ext cx="7030720" cy="9540240"/>
            </p:xfrm>
            <a:graphic>
              <a:graphicData uri="http://schemas.microsoft.com/office/drawing/2017/model3d">
                <am3d:model3d r:embed="rId2">
                  <am3d:spPr>
                    <a:xfrm>
                      <a:off x="0" y="0"/>
                      <a:ext cx="7030720" cy="9540240"/>
                    </a:xfrm>
                    <a:prstGeom prst="rect">
                      <a:avLst/>
                    </a:prstGeom>
                  </am3d:spPr>
                  <am3d:camera>
                    <am3d:pos x="0" y="0" z="67286916"/>
                    <am3d:up dx="0" dy="36000000" dz="0"/>
                    <am3d:lookAt x="0" y="0" z="0"/>
                    <am3d:perspective fov="2700000"/>
                  </am3d:camera>
                  <am3d:trans>
                    <am3d:meterPerModelUnit n="6129" d="1000000"/>
                    <am3d:preTrans dx="-25184794" dy="-14200281" dz="1"/>
                    <am3d:scale>
                      <am3d:sx n="1000000" d="1000000"/>
                      <am3d:sy n="1000000" d="1000000"/>
                      <am3d:sz n="1000000" d="1000000"/>
                    </am3d:scale>
                    <am3d:rot ax="9584561" ay="2081577" az="10088219"/>
                    <am3d:postTrans dx="0" dy="0" dz="0"/>
                  </am3d:trans>
                  <am3d:raster rName="Office3DRenderer" rVer="16.0.8326">
                    <am3d:blip r:embed="rId3"/>
                  </am3d:raster>
                  <am3d:objViewport viewportSz="12074983"/>
                  <am3d:ambientLight>
                    <am3d:clr>
                      <a:scrgbClr r="50000" g="50000" b="50000"/>
                    </am3d:clr>
                    <am3d:illuminance n="1000000" d="1000000"/>
                  </am3d:ambientLight>
                  <am3d:ptLight rad="0">
                    <am3d:clr>
                      <a:scrgbClr r="100000" g="75000" b="50000"/>
                    </am3d:clr>
                    <am3d:intensity n="9765625" d="1000000"/>
                    <am3d:pos x="-21960000" y="70920001" z="-16343999"/>
                  </am3d:ptLight>
                  <am3d:ptLight rad="0">
                    <am3d:clr>
                      <a:scrgbClr r="40000" g="60000" b="95000"/>
                    </am3d:clr>
                    <am3d:intensity n="12250000" d="1000000"/>
                    <am3d:pos x="37964097" y="51130435" z="-57631977"/>
                  </am3d:ptLight>
                  <am3d:ptLight rad="0">
                    <am3d:clr>
                      <a:scrgbClr r="86837" g="72700" b="100000"/>
                    </am3d:clr>
                    <am3d:intensity n="3125000" d="1000000"/>
                    <am3d:pos x="37739127" y="58056624" z="34769642"/>
                  </am3d:ptLight>
                </am3d:model3d>
              </a:graphicData>
            </a:graphic>
          </p:graphicFrame>
        </mc:Choice>
        <mc:Fallback>
          <p:pic>
            <p:nvPicPr>
              <p:cNvPr id="5" name="3D Model 7" descr="Kính thiên văn Hubble hình trụ có chiều dài 13,2 mét và đường kính 2,4 mét">
                <a:extLst>
                  <a:ext uri="{FF2B5EF4-FFF2-40B4-BE49-F238E27FC236}">
                    <a16:creationId xmlns:a16="http://schemas.microsoft.com/office/drawing/2014/main" id="{C25A6DBC-D2BD-48F5-74DE-B14AF137F10A}"/>
                  </a:ext>
                </a:extLst>
              </p:cNvPr>
              <p:cNvPicPr>
                <a:picLocks noGrp="1" noRot="1" noChangeAspect="1" noMove="1" noResize="1" noEditPoints="1" noAdjustHandles="1" noChangeArrowheads="1" noChangeShapeType="1" noCrop="1"/>
              </p:cNvPicPr>
              <p:nvPr/>
            </p:nvPicPr>
            <p:blipFill>
              <a:blip r:embed="rId3"/>
              <a:stretch>
                <a:fillRect/>
              </a:stretch>
            </p:blipFill>
            <p:spPr>
              <a:xfrm>
                <a:off x="-934720" y="-1031240"/>
                <a:ext cx="7030720" cy="9540240"/>
              </a:xfrm>
              <a:prstGeom prst="rect">
                <a:avLst/>
              </a:prstGeom>
            </p:spPr>
          </p:pic>
        </mc:Fallback>
      </mc:AlternateContent>
    </p:spTree>
    <p:extLst>
      <p:ext uri="{BB962C8B-B14F-4D97-AF65-F5344CB8AC3E}">
        <p14:creationId xmlns:p14="http://schemas.microsoft.com/office/powerpoint/2010/main" val="23186367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êu đề phụ 1">
            <a:extLst>
              <a:ext uri="{FF2B5EF4-FFF2-40B4-BE49-F238E27FC236}">
                <a16:creationId xmlns:a16="http://schemas.microsoft.com/office/drawing/2014/main" id="{BC149FD0-3705-EE57-18F0-22E3134C77B2}"/>
              </a:ext>
            </a:extLst>
          </p:cNvPr>
          <p:cNvSpPr>
            <a:spLocks noGrp="1"/>
          </p:cNvSpPr>
          <p:nvPr>
            <p:ph type="subTitle" idx="1"/>
          </p:nvPr>
        </p:nvSpPr>
        <p:spPr>
          <a:xfrm>
            <a:off x="1168400" y="81281"/>
            <a:ext cx="10261600" cy="5265260"/>
          </a:xfrm>
        </p:spPr>
        <p:txBody>
          <a:bodyPr>
            <a:noAutofit/>
          </a:bodyPr>
          <a:lstStyle/>
          <a:p>
            <a:r>
              <a:rPr lang="vi-VN" sz="2800" dirty="0">
                <a:latin typeface="+mj-lt"/>
                <a:cs typeface="Times New Roman" panose="02020603050405020304" pitchFamily="18" charset="0"/>
              </a:rPr>
              <a:t>Các thành tựu hiên tại của AI nói chung đều thuộc phạm vi trí tuệ nhân tạo hẹp/ trí tuệ nhân tạo yếu. Tuy nhiên, những việc hệ thống như </a:t>
            </a:r>
            <a:r>
              <a:rPr lang="vi-VN" sz="2800" dirty="0" err="1">
                <a:latin typeface="+mj-lt"/>
                <a:cs typeface="Times New Roman" panose="02020603050405020304" pitchFamily="18" charset="0"/>
              </a:rPr>
              <a:t>ChatGPT</a:t>
            </a:r>
            <a:r>
              <a:rPr lang="vi-VN" sz="2800" dirty="0">
                <a:latin typeface="+mj-lt"/>
                <a:cs typeface="Times New Roman" panose="02020603050405020304" pitchFamily="18" charset="0"/>
              </a:rPr>
              <a:t> cũng cho thấy những khả năng không nhỏ của AI. Việc phát triển trí tuệ nhân tạo tổng quát/trí tuệ nhân tạo mạnh, có năng lực trí tuệ như con người, bao gồm cả khả năng áp dụng trí thức từ lĩnh vực này sang lĩnh vực khác vẫn đang trong quá trình nghiên cứu và phát triển. Bên cạnh đó, sự phát triển của AI cũng đặt ra nhiều cảnh báo về nguy cơ liên quan tới các khịa cạnh đạo đức và xã hội cần phải được giải quyết </a:t>
            </a:r>
            <a:r>
              <a:rPr lang="vi-VN" sz="2800" i="1" dirty="0">
                <a:latin typeface="+mj-lt"/>
                <a:cs typeface="Times New Roman" panose="02020603050405020304" pitchFamily="18" charset="0"/>
              </a:rPr>
              <a:t>(</a:t>
            </a:r>
            <a:r>
              <a:rPr lang="en-US" sz="2800" i="1" dirty="0">
                <a:latin typeface="Times New Roman" panose="02020603050405020304" pitchFamily="18" charset="0"/>
                <a:cs typeface="Times New Roman" panose="02020603050405020304" pitchFamily="18" charset="0"/>
              </a:rPr>
              <a:t>The current achievements of AI in general all fall under the category of narrow AI/weak AI. However, systems like ChatGPT also show some impressive capabilities of AI. Developing general AI/strong AI, which has human-like intelligence and the ability to apply knowledge from one field to another, is still under research and development. In addition, the development of AI also raises many warnings about risks related to ethical and social aspects that need to be addressed.)</a:t>
            </a:r>
            <a:endParaRPr lang="vi-VN" sz="2800" i="1" dirty="0">
              <a:latin typeface="Times New Roman" panose="02020603050405020304" pitchFamily="18" charset="0"/>
              <a:cs typeface="Times New Roman" panose="02020603050405020304" pitchFamily="18" charset="0"/>
            </a:endParaRPr>
          </a:p>
        </p:txBody>
      </p:sp>
      <p:sp>
        <p:nvSpPr>
          <p:cNvPr id="6" name="Mũi tên: Phải 5">
            <a:extLst>
              <a:ext uri="{FF2B5EF4-FFF2-40B4-BE49-F238E27FC236}">
                <a16:creationId xmlns:a16="http://schemas.microsoft.com/office/drawing/2014/main" id="{3A7968A8-050A-30D1-2ECB-C30F8607C35D}"/>
              </a:ext>
            </a:extLst>
          </p:cNvPr>
          <p:cNvSpPr/>
          <p:nvPr/>
        </p:nvSpPr>
        <p:spPr>
          <a:xfrm>
            <a:off x="314960" y="2615359"/>
            <a:ext cx="782320" cy="484632"/>
          </a:xfrm>
          <a:prstGeom prst="rightArrow">
            <a:avLst/>
          </a:prstGeom>
          <a:solidFill>
            <a:schemeClr val="accent1">
              <a:lumMod val="40000"/>
              <a:lumOff val="60000"/>
            </a:schemeClr>
          </a:solidFill>
          <a:ln>
            <a:solidFill>
              <a:schemeClr val="accent1">
                <a:lumMod val="75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Tree>
    <p:extLst>
      <p:ext uri="{BB962C8B-B14F-4D97-AF65-F5344CB8AC3E}">
        <p14:creationId xmlns:p14="http://schemas.microsoft.com/office/powerpoint/2010/main" val="355994066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 calcmode="lin" valueType="num">
                                      <p:cBhvr additive="base">
                                        <p:cTn id="12"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êu đề phụ 1">
            <a:extLst>
              <a:ext uri="{FF2B5EF4-FFF2-40B4-BE49-F238E27FC236}">
                <a16:creationId xmlns:a16="http://schemas.microsoft.com/office/drawing/2014/main" id="{FEC33191-E4D9-75A6-9D3C-679E8F09CEC2}"/>
              </a:ext>
            </a:extLst>
          </p:cNvPr>
          <p:cNvSpPr>
            <a:spLocks noGrp="1"/>
          </p:cNvSpPr>
          <p:nvPr>
            <p:ph type="subTitle" idx="1"/>
          </p:nvPr>
        </p:nvSpPr>
        <p:spPr>
          <a:xfrm>
            <a:off x="0" y="1"/>
            <a:ext cx="12618720" cy="1656080"/>
          </a:xfrm>
        </p:spPr>
        <p:txBody>
          <a:bodyPr>
            <a:normAutofit/>
          </a:bodyPr>
          <a:lstStyle/>
          <a:p>
            <a:r>
              <a:rPr lang="vi-VN" sz="4800" dirty="0">
                <a:latin typeface="+mj-lt"/>
              </a:rPr>
              <a:t>CẢM ƠN THẦY VÀ CÁC BẠN ĐÃ LẮNG NGHE BÀI THUYẾT TRÌNH CỦA NHÓM EM</a:t>
            </a:r>
          </a:p>
        </p:txBody>
      </p:sp>
      <p:sp>
        <p:nvSpPr>
          <p:cNvPr id="5" name="Hộp Văn bản 4">
            <a:extLst>
              <a:ext uri="{FF2B5EF4-FFF2-40B4-BE49-F238E27FC236}">
                <a16:creationId xmlns:a16="http://schemas.microsoft.com/office/drawing/2014/main" id="{0D665FB1-4C2A-9719-D2C4-939B52D8047E}"/>
              </a:ext>
            </a:extLst>
          </p:cNvPr>
          <p:cNvSpPr txBox="1"/>
          <p:nvPr/>
        </p:nvSpPr>
        <p:spPr>
          <a:xfrm>
            <a:off x="2674620" y="1464697"/>
            <a:ext cx="6446520" cy="707886"/>
          </a:xfrm>
          <a:prstGeom prst="rect">
            <a:avLst/>
          </a:prstGeom>
          <a:noFill/>
        </p:spPr>
        <p:txBody>
          <a:bodyPr wrap="square">
            <a:spAutoFit/>
          </a:bodyPr>
          <a:lstStyle/>
          <a:p>
            <a:r>
              <a:rPr lang="vi-VN" sz="4000" dirty="0">
                <a:solidFill>
                  <a:schemeClr val="bg1"/>
                </a:solidFill>
                <a:latin typeface="Times New Roman" panose="02020603050405020304" pitchFamily="18" charset="0"/>
                <a:cs typeface="Times New Roman" panose="02020603050405020304" pitchFamily="18" charset="0"/>
              </a:rPr>
              <a:t>Thành viên nhóm 2 bao gồm </a:t>
            </a:r>
            <a:r>
              <a:rPr lang="vi-VN" sz="3600" dirty="0">
                <a:solidFill>
                  <a:schemeClr val="bg1"/>
                </a:solidFill>
                <a:latin typeface="Times New Roman" panose="02020603050405020304" pitchFamily="18" charset="0"/>
                <a:cs typeface="Times New Roman" panose="02020603050405020304" pitchFamily="18" charset="0"/>
              </a:rPr>
              <a:t>:</a:t>
            </a:r>
            <a:endParaRPr lang="vi-VN" dirty="0"/>
          </a:p>
        </p:txBody>
      </p:sp>
      <p:sp>
        <p:nvSpPr>
          <p:cNvPr id="7" name="Hộp Văn bản 6">
            <a:extLst>
              <a:ext uri="{FF2B5EF4-FFF2-40B4-BE49-F238E27FC236}">
                <a16:creationId xmlns:a16="http://schemas.microsoft.com/office/drawing/2014/main" id="{7C71F1F5-A6FA-D74B-3962-FB5CE52C14BF}"/>
              </a:ext>
            </a:extLst>
          </p:cNvPr>
          <p:cNvSpPr txBox="1"/>
          <p:nvPr/>
        </p:nvSpPr>
        <p:spPr>
          <a:xfrm>
            <a:off x="2948940" y="2288888"/>
            <a:ext cx="6446520" cy="3170099"/>
          </a:xfrm>
          <a:prstGeom prst="rect">
            <a:avLst/>
          </a:prstGeom>
          <a:noFill/>
        </p:spPr>
        <p:txBody>
          <a:bodyPr wrap="square">
            <a:spAutoFit/>
          </a:bodyPr>
          <a:lstStyle/>
          <a:p>
            <a:pPr marL="285750" indent="-285750">
              <a:buFont typeface="Arial" panose="020B0604020202020204" pitchFamily="34" charset="0"/>
              <a:buChar char="•"/>
            </a:pPr>
            <a:r>
              <a:rPr lang="vi-VN" sz="4000" dirty="0">
                <a:solidFill>
                  <a:schemeClr val="bg1"/>
                </a:solidFill>
                <a:latin typeface="+mj-lt"/>
              </a:rPr>
              <a:t>HÀ TÚ</a:t>
            </a:r>
          </a:p>
          <a:p>
            <a:pPr marL="285750" indent="-285750">
              <a:buFont typeface="Arial" panose="020B0604020202020204" pitchFamily="34" charset="0"/>
              <a:buChar char="•"/>
            </a:pPr>
            <a:r>
              <a:rPr lang="vi-VN" sz="4000" dirty="0">
                <a:solidFill>
                  <a:schemeClr val="bg1"/>
                </a:solidFill>
                <a:latin typeface="+mj-lt"/>
              </a:rPr>
              <a:t>PHẠM THY</a:t>
            </a:r>
          </a:p>
          <a:p>
            <a:pPr marL="285750" indent="-285750">
              <a:buFont typeface="Arial" panose="020B0604020202020204" pitchFamily="34" charset="0"/>
              <a:buChar char="•"/>
            </a:pPr>
            <a:r>
              <a:rPr lang="vi-VN" sz="4000" dirty="0">
                <a:solidFill>
                  <a:schemeClr val="bg1"/>
                </a:solidFill>
                <a:latin typeface="+mj-lt"/>
              </a:rPr>
              <a:t>H LAN</a:t>
            </a:r>
          </a:p>
          <a:p>
            <a:pPr marL="285750" indent="-285750">
              <a:buFont typeface="Arial" panose="020B0604020202020204" pitchFamily="34" charset="0"/>
              <a:buChar char="•"/>
            </a:pPr>
            <a:r>
              <a:rPr lang="vi-VN" sz="4000" dirty="0">
                <a:solidFill>
                  <a:schemeClr val="bg1"/>
                </a:solidFill>
                <a:latin typeface="+mj-lt"/>
              </a:rPr>
              <a:t>TRẦN THY </a:t>
            </a:r>
          </a:p>
          <a:p>
            <a:endParaRPr lang="vi-VN" sz="4000" dirty="0">
              <a:solidFill>
                <a:schemeClr val="bg1"/>
              </a:solidFill>
              <a:latin typeface="+mj-lt"/>
            </a:endParaRPr>
          </a:p>
        </p:txBody>
      </p:sp>
    </p:spTree>
    <p:extLst>
      <p:ext uri="{BB962C8B-B14F-4D97-AF65-F5344CB8AC3E}">
        <p14:creationId xmlns:p14="http://schemas.microsoft.com/office/powerpoint/2010/main" val="2252562722"/>
      </p:ext>
    </p:extLst>
  </p:cSld>
  <p:clrMapOvr>
    <a:masterClrMapping/>
  </p:clrMapOvr>
  <p:transition spd="slow">
    <p:push dir="u"/>
  </p:transition>
</p:sld>
</file>

<file path=ppt/theme/theme1.xml><?xml version="1.0" encoding="utf-8"?>
<a:theme xmlns:a="http://schemas.openxmlformats.org/drawingml/2006/main" name="Chủ đề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15976923_TF16401558.potx" id="{BD95CB2C-1EBE-4EB4-8882-6D0FE8D106E2}" vid="{89B103E4-E78B-429B-B866-B4CE5138A393}"/>
    </a:ext>
  </a:extLst>
</a:theme>
</file>

<file path=ppt/theme/theme2.xml><?xml version="1.0" encoding="utf-8"?>
<a:theme xmlns:a="http://schemas.openxmlformats.org/drawingml/2006/main" name="Chủ đề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Bản trình bày PowerPoint 3D (Mô hình Kính thiên văn Hubble)</Template>
  <TotalTime>189</TotalTime>
  <Words>1120</Words>
  <Application>Microsoft Office PowerPoint</Application>
  <PresentationFormat>Màn hình rộng</PresentationFormat>
  <Paragraphs>39</Paragraphs>
  <Slides>11</Slides>
  <Notes>5</Notes>
  <HiddenSlides>0</HiddenSlides>
  <MMClips>0</MMClips>
  <ScaleCrop>false</ScaleCrop>
  <HeadingPairs>
    <vt:vector size="6" baseType="variant">
      <vt:variant>
        <vt:lpstr>Phông được Dùng</vt:lpstr>
      </vt:variant>
      <vt:variant>
        <vt:i4>7</vt:i4>
      </vt:variant>
      <vt:variant>
        <vt:lpstr>Chủ đề</vt:lpstr>
      </vt:variant>
      <vt:variant>
        <vt:i4>1</vt:i4>
      </vt:variant>
      <vt:variant>
        <vt:lpstr>Tiêu đề Bản chiếu</vt:lpstr>
      </vt:variant>
      <vt:variant>
        <vt:i4>11</vt:i4>
      </vt:variant>
    </vt:vector>
  </HeadingPairs>
  <TitlesOfParts>
    <vt:vector size="19" baseType="lpstr">
      <vt:lpstr>Calibri (Body)</vt:lpstr>
      <vt:lpstr>Calibri Light (Headings)</vt:lpstr>
      <vt:lpstr>Agency FB</vt:lpstr>
      <vt:lpstr>Arial</vt:lpstr>
      <vt:lpstr>Calibri Light</vt:lpstr>
      <vt:lpstr>Segoe UI Light</vt:lpstr>
      <vt:lpstr>Times New Roman</vt:lpstr>
      <vt:lpstr>Chủ đề Office</vt:lpstr>
      <vt:lpstr>Bản trình bày PowerPoint</vt:lpstr>
      <vt:lpstr>Bản trình bày PowerPoint</vt:lpstr>
      <vt:lpstr>1. Trí tuệ nhân tạo và sự phát triển của một số lĩnh vực  (Artificial intelligence and the development of some fields)</vt:lpstr>
      <vt:lpstr>Bản trình bày PowerPoint</vt:lpstr>
      <vt:lpstr> Kết luận ( conclution ) :</vt:lpstr>
      <vt:lpstr>2.Trí tuệ nhân tạo và một vài cảnh báo (Artificial intelligence and a few warnings)</vt:lpstr>
      <vt:lpstr>Sự phát triển mạnh mẽ trong những năm gần đây của AI tạo sinh là một minh chứng, nó tập trung vào việc xây dựng các thuật toán và mô hình có thể tạo nội dung một cách tư động, được sử dụng trong nhiều lĩnh vực.</vt:lpstr>
      <vt:lpstr>Bên cạnh những lợi ích to lớn, sự phát triển của AI còn kéo theo những nguy cơ cần được cảnh báo, chẳng hạn (Alongside the huge benefits, the development of AI also brings risks that need to be warned about, for example)</vt:lpstr>
      <vt:lpstr>Vì vậy, cần phải có các giải pháp đảm bảo an toàn và giám sát chặt chẽ quá trình phát triển AI, cũng như đảm bảo cho AI có thể mang lại nhiều cơ hội phát triển, nâng cao chất lượng cuộc sống, phục vụ lợi ích cộng đồng, không gây hậu quả xấu cho xã hội (Therefore, it is necessary to have solutions that ensure safety and closely monitor the AI development process, as well as ensure that AI can bring many development opportunities, improve quality of life, serve community interests, and not cause negative consequences for society )</vt:lpstr>
      <vt:lpstr>Bản trình bày PowerPoint</vt:lpstr>
      <vt:lpstr>Bản trình bày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Giang Lưu Hương</dc:creator>
  <cp:lastModifiedBy>Giang Lưu Hương</cp:lastModifiedBy>
  <cp:revision>1</cp:revision>
  <dcterms:created xsi:type="dcterms:W3CDTF">2026-09-16T13:59:41Z</dcterms:created>
  <dcterms:modified xsi:type="dcterms:W3CDTF">2026-09-17T15:32:14Z</dcterms:modified>
</cp:coreProperties>
</file>